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67" r:id="rId2"/>
    <p:sldId id="268" r:id="rId3"/>
    <p:sldId id="269" r:id="rId4"/>
    <p:sldId id="270" r:id="rId5"/>
    <p:sldId id="271" r:id="rId6"/>
    <p:sldId id="272" r:id="rId7"/>
    <p:sldId id="273" r:id="rId8"/>
    <p:sldId id="274" r:id="rId9"/>
    <p:sldId id="275" r:id="rId10"/>
    <p:sldId id="276" r:id="rId1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7" d="100"/>
          <a:sy n="37" d="100"/>
        </p:scale>
        <p:origin x="93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2" name="Shape 192"/>
          <p:cNvSpPr>
            <a:spLocks noGrp="1" noRot="1" noChangeAspect="1"/>
          </p:cNvSpPr>
          <p:nvPr>
            <p:ph type="sldImg"/>
          </p:nvPr>
        </p:nvSpPr>
        <p:spPr>
          <a:xfrm>
            <a:off x="1143000" y="685800"/>
            <a:ext cx="4572000" cy="3429000"/>
          </a:xfrm>
          <a:prstGeom prst="rect">
            <a:avLst/>
          </a:prstGeom>
        </p:spPr>
        <p:txBody>
          <a:bodyPr/>
          <a:lstStyle/>
          <a:p>
            <a:endParaRPr/>
          </a:p>
        </p:txBody>
      </p:sp>
      <p:sp>
        <p:nvSpPr>
          <p:cNvPr id="193" name="Shape 19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ítulo">
    <p:spTree>
      <p:nvGrpSpPr>
        <p:cNvPr id="1" name=""/>
        <p:cNvGrpSpPr/>
        <p:nvPr/>
      </p:nvGrpSpPr>
      <p:grpSpPr>
        <a:xfrm>
          <a:off x="0" y="0"/>
          <a:ext cx="0" cy="0"/>
          <a:chOff x="0" y="0"/>
          <a:chExt cx="0" cy="0"/>
        </a:xfrm>
      </p:grpSpPr>
      <p:sp>
        <p:nvSpPr>
          <p:cNvPr id="11" name="Autor y fecha"/>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Autor y fecha</a:t>
            </a:r>
          </a:p>
        </p:txBody>
      </p:sp>
      <p:sp>
        <p:nvSpPr>
          <p:cNvPr id="12" name="Título de presentación"/>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Título de presentación</a:t>
            </a:r>
          </a:p>
        </p:txBody>
      </p:sp>
      <p:sp>
        <p:nvSpPr>
          <p:cNvPr id="13" name="Nivel de texto 1…"/>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Subtítulo de presentación</a:t>
            </a:r>
          </a:p>
          <a:p>
            <a:pPr lvl="1"/>
            <a:endParaRPr/>
          </a:p>
          <a:p>
            <a:pPr lvl="2"/>
            <a:endParaRPr/>
          </a:p>
          <a:p>
            <a:pPr lvl="3"/>
            <a:endParaRPr/>
          </a:p>
          <a:p>
            <a:pPr lvl="4"/>
            <a:endParaRPr/>
          </a:p>
        </p:txBody>
      </p:sp>
      <p:sp>
        <p:nvSpPr>
          <p:cNvPr id="14"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eclaración">
    <p:spTree>
      <p:nvGrpSpPr>
        <p:cNvPr id="1" name=""/>
        <p:cNvGrpSpPr/>
        <p:nvPr/>
      </p:nvGrpSpPr>
      <p:grpSpPr>
        <a:xfrm>
          <a:off x="0" y="0"/>
          <a:ext cx="0" cy="0"/>
          <a:chOff x="0" y="0"/>
          <a:chExt cx="0" cy="0"/>
        </a:xfrm>
      </p:grpSpPr>
      <p:sp>
        <p:nvSpPr>
          <p:cNvPr id="98" name="Nivel de texto 1…"/>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Declaración</a:t>
            </a:r>
          </a:p>
          <a:p>
            <a:pPr lvl="1"/>
            <a:endParaRPr/>
          </a:p>
          <a:p>
            <a:pPr lvl="2"/>
            <a:endParaRPr/>
          </a:p>
          <a:p>
            <a:pPr lvl="3"/>
            <a:endParaRPr/>
          </a:p>
          <a:p>
            <a:pPr lvl="4"/>
            <a:endParaRPr/>
          </a:p>
        </p:txBody>
      </p:sp>
      <p:sp>
        <p:nvSpPr>
          <p:cNvPr id="99"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Dato (grande)">
    <p:spTree>
      <p:nvGrpSpPr>
        <p:cNvPr id="1" name=""/>
        <p:cNvGrpSpPr/>
        <p:nvPr/>
      </p:nvGrpSpPr>
      <p:grpSpPr>
        <a:xfrm>
          <a:off x="0" y="0"/>
          <a:ext cx="0" cy="0"/>
          <a:chOff x="0" y="0"/>
          <a:chExt cx="0" cy="0"/>
        </a:xfrm>
      </p:grpSpPr>
      <p:sp>
        <p:nvSpPr>
          <p:cNvPr id="106" name="Nivel de texto 1…"/>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Información del dato"/>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Información del dato</a:t>
            </a:r>
          </a:p>
        </p:txBody>
      </p:sp>
      <p:sp>
        <p:nvSpPr>
          <p:cNvPr id="108"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ita">
    <p:spTree>
      <p:nvGrpSpPr>
        <p:cNvPr id="1" name=""/>
        <p:cNvGrpSpPr/>
        <p:nvPr/>
      </p:nvGrpSpPr>
      <p:grpSpPr>
        <a:xfrm>
          <a:off x="0" y="0"/>
          <a:ext cx="0" cy="0"/>
          <a:chOff x="0" y="0"/>
          <a:chExt cx="0" cy="0"/>
        </a:xfrm>
      </p:grpSpPr>
      <p:sp>
        <p:nvSpPr>
          <p:cNvPr id="115" name="Atribució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Atribución</a:t>
            </a:r>
          </a:p>
        </p:txBody>
      </p:sp>
      <p:sp>
        <p:nvSpPr>
          <p:cNvPr id="116" name="Nivel de texto 1…"/>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“Frase celebre”</a:t>
            </a:r>
          </a:p>
          <a:p>
            <a:pPr lvl="1"/>
            <a:endParaRPr/>
          </a:p>
          <a:p>
            <a:pPr lvl="2"/>
            <a:endParaRPr/>
          </a:p>
          <a:p>
            <a:pPr lvl="3"/>
            <a:endParaRPr/>
          </a:p>
          <a:p>
            <a:pPr lvl="4"/>
            <a:endParaRPr/>
          </a:p>
        </p:txBody>
      </p:sp>
      <p:sp>
        <p:nvSpPr>
          <p:cNvPr id="117"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3 fotos">
    <p:spTree>
      <p:nvGrpSpPr>
        <p:cNvPr id="1" name=""/>
        <p:cNvGrpSpPr/>
        <p:nvPr/>
      </p:nvGrpSpPr>
      <p:grpSpPr>
        <a:xfrm>
          <a:off x="0" y="0"/>
          <a:ext cx="0" cy="0"/>
          <a:chOff x="0" y="0"/>
          <a:chExt cx="0" cy="0"/>
        </a:xfrm>
      </p:grpSpPr>
      <p:sp>
        <p:nvSpPr>
          <p:cNvPr id="124" name="Plato de ensalada con arroz frito, huevos duros y palillos"/>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Tazón con tortas de salmón, ensalada y hummus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Plato de pasta pappardelle con mantequilla de perejil, avellanas tostadas y queso parmesano rallado"/>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34" name="tazón de ensalada con arroz frito, huevos cocidos y palillos"/>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142"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Encabezado de sección">
    <p:spTree>
      <p:nvGrpSpPr>
        <p:cNvPr id="1" name=""/>
        <p:cNvGrpSpPr/>
        <p:nvPr/>
      </p:nvGrpSpPr>
      <p:grpSpPr>
        <a:xfrm>
          <a:off x="0" y="0"/>
          <a:ext cx="0" cy="0"/>
          <a:chOff x="0" y="0"/>
          <a:chExt cx="0" cy="0"/>
        </a:xfrm>
      </p:grpSpPr>
      <p:pic>
        <p:nvPicPr>
          <p:cNvPr id="149" name="Logo Internal" descr="Logo Internal"/>
          <p:cNvPicPr>
            <a:picLocks noChangeAspect="1"/>
          </p:cNvPicPr>
          <p:nvPr/>
        </p:nvPicPr>
        <p:blipFill>
          <a:blip r:embed="rId2"/>
          <a:stretch>
            <a:fillRect/>
          </a:stretch>
        </p:blipFill>
        <p:spPr>
          <a:xfrm>
            <a:off x="647994" y="647999"/>
            <a:ext cx="6003710" cy="1075871"/>
          </a:xfrm>
          <a:prstGeom prst="rect">
            <a:avLst/>
          </a:prstGeom>
          <a:ln w="12700">
            <a:miter lim="400000"/>
          </a:ln>
        </p:spPr>
      </p:pic>
      <p:sp>
        <p:nvSpPr>
          <p:cNvPr id="150" name="Texto del título"/>
          <p:cNvSpPr txBox="1">
            <a:spLocks noGrp="1"/>
          </p:cNvSpPr>
          <p:nvPr>
            <p:ph type="title"/>
          </p:nvPr>
        </p:nvSpPr>
        <p:spPr>
          <a:xfrm>
            <a:off x="1663700" y="3419476"/>
            <a:ext cx="21031200" cy="5705474"/>
          </a:xfrm>
          <a:prstGeom prst="rect">
            <a:avLst/>
          </a:prstGeom>
        </p:spPr>
        <p:txBody>
          <a:bodyPr lIns="91438" tIns="91438" rIns="91438" bIns="91438" anchor="b"/>
          <a:lstStyle>
            <a:lvl1pPr defTabSz="1828800">
              <a:lnSpc>
                <a:spcPct val="90000"/>
              </a:lnSpc>
              <a:defRPr sz="12000" b="0" spc="0">
                <a:latin typeface="Calibri Light"/>
                <a:ea typeface="Calibri Light"/>
                <a:cs typeface="Calibri Light"/>
                <a:sym typeface="Calibri Light"/>
              </a:defRPr>
            </a:lvl1pPr>
          </a:lstStyle>
          <a:p>
            <a:r>
              <a:t>Texto del título</a:t>
            </a:r>
          </a:p>
        </p:txBody>
      </p:sp>
      <p:sp>
        <p:nvSpPr>
          <p:cNvPr id="151" name="Nivel de texto 1…"/>
          <p:cNvSpPr txBox="1">
            <a:spLocks noGrp="1"/>
          </p:cNvSpPr>
          <p:nvPr>
            <p:ph type="body" sz="quarter" idx="1"/>
          </p:nvPr>
        </p:nvSpPr>
        <p:spPr>
          <a:xfrm>
            <a:off x="1663700" y="9178925"/>
            <a:ext cx="21031200" cy="3000375"/>
          </a:xfrm>
          <a:prstGeom prst="rect">
            <a:avLst/>
          </a:prstGeom>
        </p:spPr>
        <p:txBody>
          <a:bodyPr lIns="91438" tIns="91438" rIns="91438" bIns="91438"/>
          <a:lstStyle>
            <a:lvl1pPr marL="0" indent="0" defTabSz="1828800">
              <a:spcBef>
                <a:spcPts val="2000"/>
              </a:spcBef>
              <a:buSzTx/>
              <a:buNone/>
              <a:defRPr>
                <a:solidFill>
                  <a:srgbClr val="888888"/>
                </a:solidFill>
                <a:latin typeface="Calibri"/>
                <a:ea typeface="Calibri"/>
                <a:cs typeface="Calibri"/>
                <a:sym typeface="Calibri"/>
              </a:defRPr>
            </a:lvl1pPr>
            <a:lvl2pPr marL="0" indent="0" defTabSz="1828800">
              <a:spcBef>
                <a:spcPts val="2000"/>
              </a:spcBef>
              <a:buSzTx/>
              <a:buNone/>
              <a:defRPr>
                <a:solidFill>
                  <a:srgbClr val="888888"/>
                </a:solidFill>
                <a:latin typeface="Calibri"/>
                <a:ea typeface="Calibri"/>
                <a:cs typeface="Calibri"/>
                <a:sym typeface="Calibri"/>
              </a:defRPr>
            </a:lvl2pPr>
            <a:lvl3pPr marL="0" indent="0" defTabSz="1828800">
              <a:spcBef>
                <a:spcPts val="2000"/>
              </a:spcBef>
              <a:buSzTx/>
              <a:buNone/>
              <a:defRPr>
                <a:solidFill>
                  <a:srgbClr val="888888"/>
                </a:solidFill>
                <a:latin typeface="Calibri"/>
                <a:ea typeface="Calibri"/>
                <a:cs typeface="Calibri"/>
                <a:sym typeface="Calibri"/>
              </a:defRPr>
            </a:lvl3pPr>
            <a:lvl4pPr marL="0" indent="0" defTabSz="1828800">
              <a:spcBef>
                <a:spcPts val="2000"/>
              </a:spcBef>
              <a:buSzTx/>
              <a:buNone/>
              <a:defRPr>
                <a:solidFill>
                  <a:srgbClr val="888888"/>
                </a:solidFill>
                <a:latin typeface="Calibri"/>
                <a:ea typeface="Calibri"/>
                <a:cs typeface="Calibri"/>
                <a:sym typeface="Calibri"/>
              </a:defRPr>
            </a:lvl4pPr>
            <a:lvl5pPr marL="0" indent="0" defTabSz="1828800">
              <a:spcBef>
                <a:spcPts val="2000"/>
              </a:spcBef>
              <a:buSzTx/>
              <a:buNone/>
              <a:defRPr>
                <a:solidFill>
                  <a:srgbClr val="888888"/>
                </a:solidFill>
                <a:latin typeface="Calibri"/>
                <a:ea typeface="Calibri"/>
                <a:cs typeface="Calibri"/>
                <a:sym typeface="Calibri"/>
              </a:defRPr>
            </a:lvl5pPr>
          </a:lstStyle>
          <a:p>
            <a:r>
              <a:t>Nivel de texto 1</a:t>
            </a:r>
          </a:p>
          <a:p>
            <a:pPr lvl="1"/>
            <a:r>
              <a:t>Nivel de texto 2</a:t>
            </a:r>
          </a:p>
          <a:p>
            <a:pPr lvl="2"/>
            <a:r>
              <a:t>Nivel de texto 3</a:t>
            </a:r>
          </a:p>
          <a:p>
            <a:pPr lvl="3"/>
            <a:r>
              <a:t>Nivel de texto 4</a:t>
            </a:r>
          </a:p>
          <a:p>
            <a:pPr lvl="4"/>
            <a:r>
              <a:t>Nivel de texto 5</a:t>
            </a:r>
          </a:p>
        </p:txBody>
      </p:sp>
      <p:pic>
        <p:nvPicPr>
          <p:cNvPr id="152" name="Logo Internal" descr="Logo Internal"/>
          <p:cNvPicPr>
            <a:picLocks noChangeAspect="1"/>
          </p:cNvPicPr>
          <p:nvPr/>
        </p:nvPicPr>
        <p:blipFill>
          <a:blip r:embed="rId2"/>
          <a:stretch>
            <a:fillRect/>
          </a:stretch>
        </p:blipFill>
        <p:spPr>
          <a:xfrm>
            <a:off x="647994" y="647999"/>
            <a:ext cx="6003710" cy="1075871"/>
          </a:xfrm>
          <a:prstGeom prst="rect">
            <a:avLst/>
          </a:prstGeom>
          <a:ln w="12700">
            <a:miter lim="400000"/>
          </a:ln>
        </p:spPr>
      </p:pic>
      <p:sp>
        <p:nvSpPr>
          <p:cNvPr id="153" name="Número de diapositiva"/>
          <p:cNvSpPr txBox="1">
            <a:spLocks noGrp="1"/>
          </p:cNvSpPr>
          <p:nvPr>
            <p:ph type="sldNum" sz="quarter" idx="2"/>
          </p:nvPr>
        </p:nvSpPr>
        <p:spPr>
          <a:xfrm>
            <a:off x="22203054" y="12835871"/>
            <a:ext cx="504546" cy="483908"/>
          </a:xfrm>
          <a:prstGeom prst="rect">
            <a:avLst/>
          </a:prstGeom>
        </p:spPr>
        <p:txBody>
          <a:bodyPr lIns="91438" tIns="91438" rIns="91438" bIns="91438" anchor="ctr"/>
          <a:lstStyle>
            <a:lvl1pPr algn="r" defTabSz="1828800">
              <a:defRPr sz="2400">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Encabezado de sección">
    <p:spTree>
      <p:nvGrpSpPr>
        <p:cNvPr id="1" name=""/>
        <p:cNvGrpSpPr/>
        <p:nvPr/>
      </p:nvGrpSpPr>
      <p:grpSpPr>
        <a:xfrm>
          <a:off x="0" y="0"/>
          <a:ext cx="0" cy="0"/>
          <a:chOff x="0" y="0"/>
          <a:chExt cx="0" cy="0"/>
        </a:xfrm>
      </p:grpSpPr>
      <p:pic>
        <p:nvPicPr>
          <p:cNvPr id="171" name="Logo Internal" descr="Logo Internal"/>
          <p:cNvPicPr>
            <a:picLocks noChangeAspect="1"/>
          </p:cNvPicPr>
          <p:nvPr/>
        </p:nvPicPr>
        <p:blipFill>
          <a:blip r:embed="rId2"/>
          <a:stretch>
            <a:fillRect/>
          </a:stretch>
        </p:blipFill>
        <p:spPr>
          <a:xfrm>
            <a:off x="647994" y="647999"/>
            <a:ext cx="6003710" cy="1075871"/>
          </a:xfrm>
          <a:prstGeom prst="rect">
            <a:avLst/>
          </a:prstGeom>
          <a:ln w="12700">
            <a:miter lim="400000"/>
          </a:ln>
        </p:spPr>
      </p:pic>
      <p:sp>
        <p:nvSpPr>
          <p:cNvPr id="172" name="Texto del título"/>
          <p:cNvSpPr txBox="1">
            <a:spLocks noGrp="1"/>
          </p:cNvSpPr>
          <p:nvPr>
            <p:ph type="title"/>
          </p:nvPr>
        </p:nvSpPr>
        <p:spPr>
          <a:xfrm>
            <a:off x="1663700" y="3419476"/>
            <a:ext cx="21031200" cy="5705474"/>
          </a:xfrm>
          <a:prstGeom prst="rect">
            <a:avLst/>
          </a:prstGeom>
        </p:spPr>
        <p:txBody>
          <a:bodyPr lIns="91439" tIns="91439" rIns="91439" bIns="91439" anchor="b"/>
          <a:lstStyle>
            <a:lvl1pPr defTabSz="1828800">
              <a:lnSpc>
                <a:spcPct val="90000"/>
              </a:lnSpc>
              <a:defRPr sz="12000" b="0" spc="0">
                <a:latin typeface="Calibri Light"/>
                <a:ea typeface="Calibri Light"/>
                <a:cs typeface="Calibri Light"/>
                <a:sym typeface="Calibri Light"/>
              </a:defRPr>
            </a:lvl1pPr>
          </a:lstStyle>
          <a:p>
            <a:r>
              <a:t>Texto del título</a:t>
            </a:r>
          </a:p>
        </p:txBody>
      </p:sp>
      <p:sp>
        <p:nvSpPr>
          <p:cNvPr id="173" name="Nivel de texto 1…"/>
          <p:cNvSpPr txBox="1">
            <a:spLocks noGrp="1"/>
          </p:cNvSpPr>
          <p:nvPr>
            <p:ph type="body" sz="quarter" idx="1"/>
          </p:nvPr>
        </p:nvSpPr>
        <p:spPr>
          <a:xfrm>
            <a:off x="1663700" y="9178925"/>
            <a:ext cx="21031200" cy="3000375"/>
          </a:xfrm>
          <a:prstGeom prst="rect">
            <a:avLst/>
          </a:prstGeom>
        </p:spPr>
        <p:txBody>
          <a:bodyPr lIns="91439" tIns="91439" rIns="91439" bIns="91439"/>
          <a:lstStyle>
            <a:lvl1pPr marL="0" indent="0" defTabSz="1828800">
              <a:spcBef>
                <a:spcPts val="2000"/>
              </a:spcBef>
              <a:buSzTx/>
              <a:buNone/>
              <a:defRPr>
                <a:solidFill>
                  <a:srgbClr val="888888"/>
                </a:solidFill>
                <a:latin typeface="Calibri"/>
                <a:ea typeface="Calibri"/>
                <a:cs typeface="Calibri"/>
                <a:sym typeface="Calibri"/>
              </a:defRPr>
            </a:lvl1pPr>
            <a:lvl2pPr marL="0" indent="457200" defTabSz="1828800">
              <a:spcBef>
                <a:spcPts val="2000"/>
              </a:spcBef>
              <a:buSzTx/>
              <a:buNone/>
              <a:defRPr>
                <a:solidFill>
                  <a:srgbClr val="888888"/>
                </a:solidFill>
                <a:latin typeface="Calibri"/>
                <a:ea typeface="Calibri"/>
                <a:cs typeface="Calibri"/>
                <a:sym typeface="Calibri"/>
              </a:defRPr>
            </a:lvl2pPr>
            <a:lvl3pPr marL="0" indent="914400" defTabSz="1828800">
              <a:spcBef>
                <a:spcPts val="2000"/>
              </a:spcBef>
              <a:buSzTx/>
              <a:buNone/>
              <a:defRPr>
                <a:solidFill>
                  <a:srgbClr val="888888"/>
                </a:solidFill>
                <a:latin typeface="Calibri"/>
                <a:ea typeface="Calibri"/>
                <a:cs typeface="Calibri"/>
                <a:sym typeface="Calibri"/>
              </a:defRPr>
            </a:lvl3pPr>
            <a:lvl4pPr marL="0" indent="1371600" defTabSz="1828800">
              <a:spcBef>
                <a:spcPts val="2000"/>
              </a:spcBef>
              <a:buSzTx/>
              <a:buNone/>
              <a:defRPr>
                <a:solidFill>
                  <a:srgbClr val="888888"/>
                </a:solidFill>
                <a:latin typeface="Calibri"/>
                <a:ea typeface="Calibri"/>
                <a:cs typeface="Calibri"/>
                <a:sym typeface="Calibri"/>
              </a:defRPr>
            </a:lvl4pPr>
            <a:lvl5pPr marL="0" indent="1828800" defTabSz="1828800">
              <a:spcBef>
                <a:spcPts val="2000"/>
              </a:spcBef>
              <a:buSzTx/>
              <a:buNone/>
              <a:defRPr>
                <a:solidFill>
                  <a:srgbClr val="888888"/>
                </a:solidFill>
                <a:latin typeface="Calibri"/>
                <a:ea typeface="Calibri"/>
                <a:cs typeface="Calibri"/>
                <a:sym typeface="Calibri"/>
              </a:defRPr>
            </a:lvl5pPr>
          </a:lstStyle>
          <a:p>
            <a:r>
              <a:t>Nivel de texto 1</a:t>
            </a:r>
          </a:p>
          <a:p>
            <a:pPr lvl="1"/>
            <a:r>
              <a:t>Nivel de texto 2</a:t>
            </a:r>
          </a:p>
          <a:p>
            <a:pPr lvl="2"/>
            <a:r>
              <a:t>Nivel de texto 3</a:t>
            </a:r>
          </a:p>
          <a:p>
            <a:pPr lvl="3"/>
            <a:r>
              <a:t>Nivel de texto 4</a:t>
            </a:r>
          </a:p>
          <a:p>
            <a:pPr lvl="4"/>
            <a:r>
              <a:t>Nivel de texto 5</a:t>
            </a:r>
          </a:p>
        </p:txBody>
      </p:sp>
      <p:pic>
        <p:nvPicPr>
          <p:cNvPr id="174" name="Logo Internal" descr="Logo Internal"/>
          <p:cNvPicPr>
            <a:picLocks noChangeAspect="1"/>
          </p:cNvPicPr>
          <p:nvPr/>
        </p:nvPicPr>
        <p:blipFill>
          <a:blip r:embed="rId2"/>
          <a:stretch>
            <a:fillRect/>
          </a:stretch>
        </p:blipFill>
        <p:spPr>
          <a:xfrm>
            <a:off x="647994" y="647999"/>
            <a:ext cx="6003710" cy="1075871"/>
          </a:xfrm>
          <a:prstGeom prst="rect">
            <a:avLst/>
          </a:prstGeom>
          <a:ln w="12700">
            <a:miter lim="400000"/>
          </a:ln>
        </p:spPr>
      </p:pic>
      <p:sp>
        <p:nvSpPr>
          <p:cNvPr id="175" name="Número de diapositiva"/>
          <p:cNvSpPr txBox="1">
            <a:spLocks noGrp="1"/>
          </p:cNvSpPr>
          <p:nvPr>
            <p:ph type="sldNum" sz="quarter" idx="2"/>
          </p:nvPr>
        </p:nvSpPr>
        <p:spPr>
          <a:xfrm>
            <a:off x="22203052" y="12835870"/>
            <a:ext cx="504548" cy="483910"/>
          </a:xfrm>
          <a:prstGeom prst="rect">
            <a:avLst/>
          </a:prstGeom>
        </p:spPr>
        <p:txBody>
          <a:bodyPr lIns="91439" tIns="91439" rIns="91439" bIns="91439" anchor="ctr"/>
          <a:lstStyle>
            <a:lvl1pPr algn="r" defTabSz="1828800">
              <a:defRPr sz="2400">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ítulo y foto">
    <p:spTree>
      <p:nvGrpSpPr>
        <p:cNvPr id="1" name=""/>
        <p:cNvGrpSpPr/>
        <p:nvPr/>
      </p:nvGrpSpPr>
      <p:grpSpPr>
        <a:xfrm>
          <a:off x="0" y="0"/>
          <a:ext cx="0" cy="0"/>
          <a:chOff x="0" y="0"/>
          <a:chExt cx="0" cy="0"/>
        </a:xfrm>
      </p:grpSpPr>
      <p:sp>
        <p:nvSpPr>
          <p:cNvPr id="21" name="Aguacates y limones"/>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Título de presentación"/>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Título de presentación</a:t>
            </a:r>
          </a:p>
        </p:txBody>
      </p:sp>
      <p:sp>
        <p:nvSpPr>
          <p:cNvPr id="23" name="Autor y fecha"/>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Autor y fecha</a:t>
            </a:r>
          </a:p>
        </p:txBody>
      </p:sp>
      <p:sp>
        <p:nvSpPr>
          <p:cNvPr id="24" name="Nivel de texto 1…"/>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Subtítulo de presentación</a:t>
            </a:r>
          </a:p>
          <a:p>
            <a:pPr lvl="1"/>
            <a:endParaRPr/>
          </a:p>
          <a:p>
            <a:pPr lvl="2"/>
            <a:endParaRPr/>
          </a:p>
          <a:p>
            <a:pPr lvl="3"/>
            <a:endParaRPr/>
          </a:p>
          <a:p>
            <a:pPr lvl="4"/>
            <a:endParaRPr/>
          </a:p>
        </p:txBody>
      </p:sp>
      <p:sp>
        <p:nvSpPr>
          <p:cNvPr id="25"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y foto alternativa">
    <p:spTree>
      <p:nvGrpSpPr>
        <p:cNvPr id="1" name=""/>
        <p:cNvGrpSpPr/>
        <p:nvPr/>
      </p:nvGrpSpPr>
      <p:grpSpPr>
        <a:xfrm>
          <a:off x="0" y="0"/>
          <a:ext cx="0" cy="0"/>
          <a:chOff x="0" y="0"/>
          <a:chExt cx="0" cy="0"/>
        </a:xfrm>
      </p:grpSpPr>
      <p:sp>
        <p:nvSpPr>
          <p:cNvPr id="32" name="Tazón con tortas de salmón, ensalada y hummus"/>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Título de diapositiva"/>
          <p:cNvSpPr txBox="1">
            <a:spLocks noGrp="1"/>
          </p:cNvSpPr>
          <p:nvPr>
            <p:ph type="title" hasCustomPrompt="1"/>
          </p:nvPr>
        </p:nvSpPr>
        <p:spPr>
          <a:xfrm>
            <a:off x="1206500" y="1270000"/>
            <a:ext cx="9779000" cy="5882273"/>
          </a:xfrm>
          <a:prstGeom prst="rect">
            <a:avLst/>
          </a:prstGeom>
        </p:spPr>
        <p:txBody>
          <a:bodyPr anchor="b"/>
          <a:lstStyle/>
          <a:p>
            <a:r>
              <a:t>Título de diapositiva</a:t>
            </a:r>
          </a:p>
        </p:txBody>
      </p:sp>
      <p:sp>
        <p:nvSpPr>
          <p:cNvPr id="34" name="Nivel de texto 1…"/>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Subtítulo de diapositiva</a:t>
            </a:r>
          </a:p>
          <a:p>
            <a:pPr lvl="1"/>
            <a:endParaRPr/>
          </a:p>
          <a:p>
            <a:pPr lvl="2"/>
            <a:endParaRPr/>
          </a:p>
          <a:p>
            <a:pPr lvl="3"/>
            <a:endParaRPr/>
          </a:p>
          <a:p>
            <a:pPr lvl="4"/>
            <a:endParaRPr/>
          </a:p>
        </p:txBody>
      </p:sp>
      <p:sp>
        <p:nvSpPr>
          <p:cNvPr id="35" name="Número de diapositiva"/>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ítulo y viñetas">
    <p:spTree>
      <p:nvGrpSpPr>
        <p:cNvPr id="1" name=""/>
        <p:cNvGrpSpPr/>
        <p:nvPr/>
      </p:nvGrpSpPr>
      <p:grpSpPr>
        <a:xfrm>
          <a:off x="0" y="0"/>
          <a:ext cx="0" cy="0"/>
          <a:chOff x="0" y="0"/>
          <a:chExt cx="0" cy="0"/>
        </a:xfrm>
      </p:grpSpPr>
      <p:sp>
        <p:nvSpPr>
          <p:cNvPr id="42" name="Título de diapositiva"/>
          <p:cNvSpPr txBox="1">
            <a:spLocks noGrp="1"/>
          </p:cNvSpPr>
          <p:nvPr>
            <p:ph type="title" hasCustomPrompt="1"/>
          </p:nvPr>
        </p:nvSpPr>
        <p:spPr>
          <a:prstGeom prst="rect">
            <a:avLst/>
          </a:prstGeom>
        </p:spPr>
        <p:txBody>
          <a:bodyPr/>
          <a:lstStyle/>
          <a:p>
            <a:r>
              <a:t>Título de diapositiva</a:t>
            </a:r>
          </a:p>
        </p:txBody>
      </p:sp>
      <p:sp>
        <p:nvSpPr>
          <p:cNvPr id="43" name="Subtítulo de diapositiva"/>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Subtítulo de diapositiva</a:t>
            </a:r>
          </a:p>
        </p:txBody>
      </p:sp>
      <p:sp>
        <p:nvSpPr>
          <p:cNvPr id="44" name="Nivel de texto 1…"/>
          <p:cNvSpPr txBox="1">
            <a:spLocks noGrp="1"/>
          </p:cNvSpPr>
          <p:nvPr>
            <p:ph type="body" idx="1" hasCustomPrompt="1"/>
          </p:nvPr>
        </p:nvSpPr>
        <p:spPr>
          <a:prstGeom prst="rect">
            <a:avLst/>
          </a:prstGeom>
        </p:spPr>
        <p:txBody>
          <a:bodyPr/>
          <a:lstStyle/>
          <a:p>
            <a:r>
              <a:t>Texto en viñeta de diapositiva</a:t>
            </a:r>
          </a:p>
          <a:p>
            <a:pPr lvl="1"/>
            <a:endParaRPr/>
          </a:p>
          <a:p>
            <a:pPr lvl="2"/>
            <a:endParaRPr/>
          </a:p>
          <a:p>
            <a:pPr lvl="3"/>
            <a:endParaRPr/>
          </a:p>
          <a:p>
            <a:pPr lvl="4"/>
            <a:endParaRPr/>
          </a:p>
        </p:txBody>
      </p:sp>
      <p:sp>
        <p:nvSpPr>
          <p:cNvPr id="45"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Viñetas">
    <p:spTree>
      <p:nvGrpSpPr>
        <p:cNvPr id="1" name=""/>
        <p:cNvGrpSpPr/>
        <p:nvPr/>
      </p:nvGrpSpPr>
      <p:grpSpPr>
        <a:xfrm>
          <a:off x="0" y="0"/>
          <a:ext cx="0" cy="0"/>
          <a:chOff x="0" y="0"/>
          <a:chExt cx="0" cy="0"/>
        </a:xfrm>
      </p:grpSpPr>
      <p:sp>
        <p:nvSpPr>
          <p:cNvPr id="52" name="Nivel de texto 1…"/>
          <p:cNvSpPr txBox="1">
            <a:spLocks noGrp="1"/>
          </p:cNvSpPr>
          <p:nvPr>
            <p:ph type="body" idx="1" hasCustomPrompt="1"/>
          </p:nvPr>
        </p:nvSpPr>
        <p:spPr>
          <a:prstGeom prst="rect">
            <a:avLst/>
          </a:prstGeom>
        </p:spPr>
        <p:txBody>
          <a:bodyPr numCol="2" spcCol="1098550"/>
          <a:lstStyle/>
          <a:p>
            <a:r>
              <a:t>Texto en viñeta de diapositiva</a:t>
            </a:r>
          </a:p>
          <a:p>
            <a:pPr lvl="1"/>
            <a:endParaRPr/>
          </a:p>
          <a:p>
            <a:pPr lvl="2"/>
            <a:endParaRPr/>
          </a:p>
          <a:p>
            <a:pPr lvl="3"/>
            <a:endParaRPr/>
          </a:p>
          <a:p>
            <a:pPr lvl="4"/>
            <a:endParaRPr/>
          </a:p>
        </p:txBody>
      </p:sp>
      <p:sp>
        <p:nvSpPr>
          <p:cNvPr id="53"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ítulo, viñetas y foto">
    <p:spTree>
      <p:nvGrpSpPr>
        <p:cNvPr id="1" name=""/>
        <p:cNvGrpSpPr/>
        <p:nvPr/>
      </p:nvGrpSpPr>
      <p:grpSpPr>
        <a:xfrm>
          <a:off x="0" y="0"/>
          <a:ext cx="0" cy="0"/>
          <a:chOff x="0" y="0"/>
          <a:chExt cx="0" cy="0"/>
        </a:xfrm>
      </p:grpSpPr>
      <p:sp>
        <p:nvSpPr>
          <p:cNvPr id="60" name="Subtítulo de diapositiva"/>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Subtítulo de diapositiva</a:t>
            </a:r>
          </a:p>
        </p:txBody>
      </p:sp>
      <p:sp>
        <p:nvSpPr>
          <p:cNvPr id="61" name="Nivel de texto 1…"/>
          <p:cNvSpPr txBox="1">
            <a:spLocks noGrp="1"/>
          </p:cNvSpPr>
          <p:nvPr>
            <p:ph type="body" sz="half" idx="1" hasCustomPrompt="1"/>
          </p:nvPr>
        </p:nvSpPr>
        <p:spPr>
          <a:xfrm>
            <a:off x="1206500" y="4248504"/>
            <a:ext cx="9779000" cy="8256630"/>
          </a:xfrm>
          <a:prstGeom prst="rect">
            <a:avLst/>
          </a:prstGeom>
        </p:spPr>
        <p:txBody>
          <a:bodyPr/>
          <a:lstStyle/>
          <a:p>
            <a:r>
              <a:t>Texto en viñeta de diapositiva</a:t>
            </a:r>
          </a:p>
          <a:p>
            <a:pPr lvl="1"/>
            <a:endParaRPr/>
          </a:p>
          <a:p>
            <a:pPr lvl="2"/>
            <a:endParaRPr/>
          </a:p>
          <a:p>
            <a:pPr lvl="3"/>
            <a:endParaRPr/>
          </a:p>
          <a:p>
            <a:pPr lvl="4"/>
            <a:endParaRPr/>
          </a:p>
        </p:txBody>
      </p:sp>
      <p:sp>
        <p:nvSpPr>
          <p:cNvPr id="62" name="Plato de pasta pappardelle con mantequilla de perejil, avellanas tostadas y queso parmesano rallado"/>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Título de diapositiva"/>
          <p:cNvSpPr txBox="1">
            <a:spLocks noGrp="1"/>
          </p:cNvSpPr>
          <p:nvPr>
            <p:ph type="title" hasCustomPrompt="1"/>
          </p:nvPr>
        </p:nvSpPr>
        <p:spPr>
          <a:xfrm>
            <a:off x="1206500" y="1079500"/>
            <a:ext cx="9779000" cy="1435100"/>
          </a:xfrm>
          <a:prstGeom prst="rect">
            <a:avLst/>
          </a:prstGeom>
        </p:spPr>
        <p:txBody>
          <a:bodyPr/>
          <a:lstStyle/>
          <a:p>
            <a:r>
              <a:t>Título de diapositiva</a:t>
            </a:r>
          </a:p>
        </p:txBody>
      </p:sp>
      <p:sp>
        <p:nvSpPr>
          <p:cNvPr id="64"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ción">
    <p:spTree>
      <p:nvGrpSpPr>
        <p:cNvPr id="1" name=""/>
        <p:cNvGrpSpPr/>
        <p:nvPr/>
      </p:nvGrpSpPr>
      <p:grpSpPr>
        <a:xfrm>
          <a:off x="0" y="0"/>
          <a:ext cx="0" cy="0"/>
          <a:chOff x="0" y="0"/>
          <a:chExt cx="0" cy="0"/>
        </a:xfrm>
      </p:grpSpPr>
      <p:sp>
        <p:nvSpPr>
          <p:cNvPr id="71" name="Título de sección"/>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Título de sección</a:t>
            </a:r>
          </a:p>
        </p:txBody>
      </p:sp>
      <p:sp>
        <p:nvSpPr>
          <p:cNvPr id="72" name="Número de diapositiva"/>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ólo título">
    <p:spTree>
      <p:nvGrpSpPr>
        <p:cNvPr id="1" name=""/>
        <p:cNvGrpSpPr/>
        <p:nvPr/>
      </p:nvGrpSpPr>
      <p:grpSpPr>
        <a:xfrm>
          <a:off x="0" y="0"/>
          <a:ext cx="0" cy="0"/>
          <a:chOff x="0" y="0"/>
          <a:chExt cx="0" cy="0"/>
        </a:xfrm>
      </p:grpSpPr>
      <p:sp>
        <p:nvSpPr>
          <p:cNvPr id="79" name="Título de diapositiva"/>
          <p:cNvSpPr txBox="1">
            <a:spLocks noGrp="1"/>
          </p:cNvSpPr>
          <p:nvPr>
            <p:ph type="title" hasCustomPrompt="1"/>
          </p:nvPr>
        </p:nvSpPr>
        <p:spPr>
          <a:xfrm>
            <a:off x="1206500" y="1079500"/>
            <a:ext cx="21971000" cy="1434949"/>
          </a:xfrm>
          <a:prstGeom prst="rect">
            <a:avLst/>
          </a:prstGeom>
        </p:spPr>
        <p:txBody>
          <a:bodyPr/>
          <a:lstStyle/>
          <a:p>
            <a:r>
              <a:t>Título de diapositiva</a:t>
            </a:r>
          </a:p>
        </p:txBody>
      </p:sp>
      <p:sp>
        <p:nvSpPr>
          <p:cNvPr id="80" name="Subtítulo de diapositiva"/>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Subtítulo de diapositiva</a:t>
            </a:r>
          </a:p>
        </p:txBody>
      </p:sp>
      <p:sp>
        <p:nvSpPr>
          <p:cNvPr id="81"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Título de agenda"/>
          <p:cNvSpPr txBox="1">
            <a:spLocks noGrp="1"/>
          </p:cNvSpPr>
          <p:nvPr>
            <p:ph type="title" hasCustomPrompt="1"/>
          </p:nvPr>
        </p:nvSpPr>
        <p:spPr>
          <a:xfrm>
            <a:off x="1206500" y="1079500"/>
            <a:ext cx="21971000" cy="1435100"/>
          </a:xfrm>
          <a:prstGeom prst="rect">
            <a:avLst/>
          </a:prstGeom>
        </p:spPr>
        <p:txBody>
          <a:bodyPr/>
          <a:lstStyle/>
          <a:p>
            <a:r>
              <a:t>Título de agenda</a:t>
            </a:r>
          </a:p>
        </p:txBody>
      </p:sp>
      <p:sp>
        <p:nvSpPr>
          <p:cNvPr id="89" name="Subtítulo de agenda"/>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Subtítulo de agenda</a:t>
            </a:r>
          </a:p>
        </p:txBody>
      </p:sp>
      <p:sp>
        <p:nvSpPr>
          <p:cNvPr id="90" name="Nivel de texto 1…"/>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Temas de agenda</a:t>
            </a:r>
          </a:p>
          <a:p>
            <a:pPr lvl="1"/>
            <a:endParaRPr/>
          </a:p>
          <a:p>
            <a:pPr lvl="2"/>
            <a:endParaRPr/>
          </a:p>
          <a:p>
            <a:pPr lvl="3"/>
            <a:endParaRPr/>
          </a:p>
          <a:p>
            <a:pPr lvl="4"/>
            <a:endParaRPr/>
          </a:p>
        </p:txBody>
      </p:sp>
      <p:sp>
        <p:nvSpPr>
          <p:cNvPr id="91"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ítulo de diapositiva"/>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Título de diapositiva</a:t>
            </a:r>
          </a:p>
        </p:txBody>
      </p:sp>
      <p:sp>
        <p:nvSpPr>
          <p:cNvPr id="3" name="Nivel de texto 1…"/>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Texto en viñeta de diapositiva</a:t>
            </a:r>
          </a:p>
          <a:p>
            <a:pPr lvl="1"/>
            <a:endParaRPr/>
          </a:p>
          <a:p>
            <a:pPr lvl="2"/>
            <a:endParaRPr/>
          </a:p>
          <a:p>
            <a:pPr lvl="3"/>
            <a:endParaRPr/>
          </a:p>
          <a:p>
            <a:pPr lvl="4"/>
            <a:endParaRPr/>
          </a:p>
        </p:txBody>
      </p:sp>
      <p:sp>
        <p:nvSpPr>
          <p:cNvPr id="4" name="Número de diapositiva"/>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6" r:id="rId17"/>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slideLayout" Target="../slideLayouts/slideLayout16.xml"/><Relationship Id="rId1" Type="http://schemas.openxmlformats.org/officeDocument/2006/relationships/video" Target="https://www.youtube.com/embed/WUKnWDBiw5M?feature=oembed" TargetMode="Externa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6.xml"/><Relationship Id="rId1" Type="http://schemas.openxmlformats.org/officeDocument/2006/relationships/video" Target="https://www.youtube.com/embed/ytRx28VqaiA?feature=oembed" TargetMode="External"/><Relationship Id="rId6" Type="http://schemas.openxmlformats.org/officeDocument/2006/relationships/image" Target="../media/image4.png"/><Relationship Id="rId5" Type="http://schemas.openxmlformats.org/officeDocument/2006/relationships/image" Target="../media/image11.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15.tif"/><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6.xml"/><Relationship Id="rId5" Type="http://schemas.openxmlformats.org/officeDocument/2006/relationships/image" Target="../media/image4.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Rectángulo"/>
          <p:cNvSpPr/>
          <p:nvPr/>
        </p:nvSpPr>
        <p:spPr>
          <a:xfrm>
            <a:off x="-130635" y="5232986"/>
            <a:ext cx="24645270" cy="3250029"/>
          </a:xfrm>
          <a:prstGeom prst="rect">
            <a:avLst/>
          </a:prstGeom>
          <a:solidFill>
            <a:srgbClr val="D5D5D5">
              <a:alpha val="70000"/>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281" name="Imagen 5" descr="Imagen 5"/>
          <p:cNvPicPr>
            <a:picLocks noChangeAspect="1"/>
          </p:cNvPicPr>
          <p:nvPr/>
        </p:nvPicPr>
        <p:blipFill>
          <a:blip r:embed="rId2"/>
          <a:srcRect t="25083" b="24296"/>
          <a:stretch>
            <a:fillRect/>
          </a:stretch>
        </p:blipFill>
        <p:spPr>
          <a:xfrm>
            <a:off x="17475827" y="382461"/>
            <a:ext cx="3174171" cy="1606815"/>
          </a:xfrm>
          <a:prstGeom prst="rect">
            <a:avLst/>
          </a:prstGeom>
          <a:ln w="12700">
            <a:miter lim="400000"/>
          </a:ln>
        </p:spPr>
      </p:pic>
      <p:pic>
        <p:nvPicPr>
          <p:cNvPr id="282" name="Imagen 9" descr="Imagen 9"/>
          <p:cNvPicPr>
            <a:picLocks noChangeAspect="1"/>
          </p:cNvPicPr>
          <p:nvPr/>
        </p:nvPicPr>
        <p:blipFill>
          <a:blip r:embed="rId3"/>
          <a:stretch>
            <a:fillRect/>
          </a:stretch>
        </p:blipFill>
        <p:spPr>
          <a:xfrm>
            <a:off x="20880103" y="631514"/>
            <a:ext cx="2569829" cy="1108841"/>
          </a:xfrm>
          <a:prstGeom prst="rect">
            <a:avLst/>
          </a:prstGeom>
          <a:ln w="12700">
            <a:miter lim="400000"/>
          </a:ln>
        </p:spPr>
      </p:pic>
      <p:sp>
        <p:nvSpPr>
          <p:cNvPr id="283" name="Recurso educativo"/>
          <p:cNvSpPr txBox="1">
            <a:spLocks noGrp="1"/>
          </p:cNvSpPr>
          <p:nvPr>
            <p:ph type="title"/>
          </p:nvPr>
        </p:nvSpPr>
        <p:spPr>
          <a:xfrm>
            <a:off x="1206500" y="4566278"/>
            <a:ext cx="21971000" cy="4583444"/>
          </a:xfrm>
          <a:prstGeom prst="rect">
            <a:avLst/>
          </a:prstGeom>
        </p:spPr>
        <p:txBody>
          <a:bodyPr lIns="50800" tIns="50800" rIns="50800" bIns="50800" anchor="ctr"/>
          <a:lstStyle>
            <a:lvl1pPr algn="ctr" defTabSz="2438338">
              <a:lnSpc>
                <a:spcPct val="120000"/>
              </a:lnSpc>
              <a:defRPr sz="13600" b="1" spc="-272">
                <a:solidFill>
                  <a:schemeClr val="accent5">
                    <a:lumOff val="-29866"/>
                  </a:schemeClr>
                </a:solidFill>
                <a:latin typeface="Calibri"/>
                <a:ea typeface="Calibri"/>
                <a:cs typeface="Calibri"/>
                <a:sym typeface="Calibri"/>
              </a:defRPr>
            </a:lvl1pPr>
          </a:lstStyle>
          <a:p>
            <a:r>
              <a:t>Recurso educativo</a:t>
            </a:r>
          </a:p>
        </p:txBody>
      </p:sp>
      <p:pic>
        <p:nvPicPr>
          <p:cNvPr id="2" name="Google Shape;349;g16098ef9cf1_0_17">
            <a:extLst>
              <a:ext uri="{FF2B5EF4-FFF2-40B4-BE49-F238E27FC236}">
                <a16:creationId xmlns:a16="http://schemas.microsoft.com/office/drawing/2014/main" id="{E45E8EB4-BB9D-C0C5-7CD4-0E57E1162C79}"/>
              </a:ext>
            </a:extLst>
          </p:cNvPr>
          <p:cNvPicPr preferRelativeResize="0"/>
          <p:nvPr/>
        </p:nvPicPr>
        <p:blipFill>
          <a:blip r:embed="rId4">
            <a:alphaModFix/>
          </a:blip>
          <a:stretch>
            <a:fillRect/>
          </a:stretch>
        </p:blipFill>
        <p:spPr>
          <a:xfrm>
            <a:off x="20577925" y="1989277"/>
            <a:ext cx="3174175" cy="1155348"/>
          </a:xfrm>
          <a:prstGeom prst="rect">
            <a:avLst/>
          </a:prstGeom>
          <a:noFill/>
          <a:ln>
            <a:noFill/>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Rectángulo redondeado"/>
          <p:cNvSpPr/>
          <p:nvPr/>
        </p:nvSpPr>
        <p:spPr>
          <a:xfrm>
            <a:off x="9665515" y="4768698"/>
            <a:ext cx="12420636" cy="5255776"/>
          </a:xfrm>
          <a:prstGeom prst="roundRect">
            <a:avLst>
              <a:gd name="adj" fmla="val 17395"/>
            </a:avLst>
          </a:prstGeom>
          <a:solidFill>
            <a:srgbClr val="D5D5D5">
              <a:alpha val="70000"/>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338" name="Imagen 5" descr="Imagen 5"/>
          <p:cNvPicPr>
            <a:picLocks noChangeAspect="1"/>
          </p:cNvPicPr>
          <p:nvPr/>
        </p:nvPicPr>
        <p:blipFill>
          <a:blip r:embed="rId2"/>
          <a:srcRect t="25083" b="24296"/>
          <a:stretch>
            <a:fillRect/>
          </a:stretch>
        </p:blipFill>
        <p:spPr>
          <a:xfrm>
            <a:off x="17575522" y="382461"/>
            <a:ext cx="3174171" cy="1606815"/>
          </a:xfrm>
          <a:prstGeom prst="rect">
            <a:avLst/>
          </a:prstGeom>
          <a:ln w="12700">
            <a:miter lim="400000"/>
          </a:ln>
        </p:spPr>
      </p:pic>
      <p:pic>
        <p:nvPicPr>
          <p:cNvPr id="339" name="Imagen 9" descr="Imagen 9"/>
          <p:cNvPicPr>
            <a:picLocks noChangeAspect="1"/>
          </p:cNvPicPr>
          <p:nvPr/>
        </p:nvPicPr>
        <p:blipFill>
          <a:blip r:embed="rId3"/>
          <a:stretch>
            <a:fillRect/>
          </a:stretch>
        </p:blipFill>
        <p:spPr>
          <a:xfrm>
            <a:off x="21023727" y="631514"/>
            <a:ext cx="2569829" cy="1108841"/>
          </a:xfrm>
          <a:prstGeom prst="rect">
            <a:avLst/>
          </a:prstGeom>
          <a:ln w="12700">
            <a:miter lim="400000"/>
          </a:ln>
        </p:spPr>
      </p:pic>
      <p:pic>
        <p:nvPicPr>
          <p:cNvPr id="340" name="chat.png" descr="chat.png"/>
          <p:cNvPicPr>
            <a:picLocks noChangeAspect="1"/>
          </p:cNvPicPr>
          <p:nvPr/>
        </p:nvPicPr>
        <p:blipFill>
          <a:blip r:embed="rId4"/>
          <a:stretch>
            <a:fillRect/>
          </a:stretch>
        </p:blipFill>
        <p:spPr>
          <a:xfrm>
            <a:off x="2297849" y="4134631"/>
            <a:ext cx="6523911" cy="6523911"/>
          </a:xfrm>
          <a:prstGeom prst="rect">
            <a:avLst/>
          </a:prstGeom>
          <a:ln w="12700">
            <a:miter lim="400000"/>
          </a:ln>
        </p:spPr>
      </p:pic>
      <p:sp>
        <p:nvSpPr>
          <p:cNvPr id="341" name="¿Por qué es importante el hierro en nuestra alimentación?…"/>
          <p:cNvSpPr txBox="1"/>
          <p:nvPr/>
        </p:nvSpPr>
        <p:spPr>
          <a:xfrm>
            <a:off x="10046816" y="5447359"/>
            <a:ext cx="11775481" cy="38984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711214" indent="-571514" algn="l">
              <a:buClr>
                <a:srgbClr val="333333"/>
              </a:buClr>
              <a:buSzPct val="123000"/>
              <a:buFont typeface="Times Roman"/>
              <a:buChar char="•"/>
              <a:defRPr sz="5000">
                <a:latin typeface="Calibri"/>
                <a:ea typeface="Calibri"/>
                <a:cs typeface="Calibri"/>
                <a:sym typeface="Calibri"/>
              </a:defRPr>
            </a:pPr>
            <a:r>
              <a:t>¿Por qué es importante el hierro en nuestra alimentación?</a:t>
            </a:r>
          </a:p>
          <a:p>
            <a:pPr marL="711214" indent="-571514" algn="l">
              <a:buClr>
                <a:srgbClr val="333333"/>
              </a:buClr>
              <a:buSzPct val="123000"/>
              <a:buFont typeface="Times Roman"/>
              <a:buChar char="•"/>
              <a:defRPr sz="5000">
                <a:latin typeface="Calibri"/>
                <a:ea typeface="Calibri"/>
                <a:cs typeface="Calibri"/>
                <a:sym typeface="Calibri"/>
              </a:defRPr>
            </a:pPr>
            <a:r>
              <a:t>¿Qué alimentos son ricos en hierro?</a:t>
            </a:r>
          </a:p>
          <a:p>
            <a:pPr marL="711214" indent="-571514" algn="l">
              <a:buClr>
                <a:srgbClr val="333333"/>
              </a:buClr>
              <a:buSzPct val="123000"/>
              <a:buFont typeface="Times Roman"/>
              <a:buChar char="•"/>
              <a:defRPr sz="5000">
                <a:latin typeface="Calibri"/>
                <a:ea typeface="Calibri"/>
                <a:cs typeface="Calibri"/>
                <a:sym typeface="Calibri"/>
              </a:defRPr>
            </a:pPr>
            <a:r>
              <a:t>¿Qué alimento elijo probar en casa con mi familia?</a:t>
            </a:r>
          </a:p>
        </p:txBody>
      </p:sp>
      <p:pic>
        <p:nvPicPr>
          <p:cNvPr id="342" name="Captura de Pantalla 2022-09-05 a la(s) 10.39.16.png" descr="Captura de Pantalla 2022-09-05 a la(s) 10.39.16.png"/>
          <p:cNvPicPr>
            <a:picLocks noChangeAspect="1"/>
          </p:cNvPicPr>
          <p:nvPr/>
        </p:nvPicPr>
        <p:blipFill>
          <a:blip r:embed="rId5"/>
          <a:stretch>
            <a:fillRect/>
          </a:stretch>
        </p:blipFill>
        <p:spPr>
          <a:xfrm>
            <a:off x="22283742" y="11739760"/>
            <a:ext cx="1643469" cy="1606948"/>
          </a:xfrm>
          <a:prstGeom prst="rect">
            <a:avLst/>
          </a:prstGeom>
          <a:ln w="12700">
            <a:miter lim="400000"/>
          </a:ln>
        </p:spPr>
      </p:pic>
      <p:pic>
        <p:nvPicPr>
          <p:cNvPr id="2" name="Google Shape;349;g16098ef9cf1_0_17">
            <a:extLst>
              <a:ext uri="{FF2B5EF4-FFF2-40B4-BE49-F238E27FC236}">
                <a16:creationId xmlns:a16="http://schemas.microsoft.com/office/drawing/2014/main" id="{D7E2CC19-BF70-3840-1E8D-4E6B8A4E804B}"/>
              </a:ext>
            </a:extLst>
          </p:cNvPr>
          <p:cNvPicPr preferRelativeResize="0"/>
          <p:nvPr/>
        </p:nvPicPr>
        <p:blipFill>
          <a:blip r:embed="rId6">
            <a:alphaModFix/>
          </a:blip>
          <a:stretch>
            <a:fillRect/>
          </a:stretch>
        </p:blipFill>
        <p:spPr>
          <a:xfrm>
            <a:off x="20577925" y="1989277"/>
            <a:ext cx="3174175" cy="1155348"/>
          </a:xfrm>
          <a:prstGeom prst="rect">
            <a:avLst/>
          </a:prstGeom>
          <a:noFill/>
          <a:ln>
            <a:noFill/>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 name="Imagen 5" descr="Imagen 5"/>
          <p:cNvPicPr>
            <a:picLocks noChangeAspect="1"/>
          </p:cNvPicPr>
          <p:nvPr/>
        </p:nvPicPr>
        <p:blipFill>
          <a:blip r:embed="rId2"/>
          <a:srcRect t="25083" b="24296"/>
          <a:stretch>
            <a:fillRect/>
          </a:stretch>
        </p:blipFill>
        <p:spPr>
          <a:xfrm>
            <a:off x="18209066" y="459058"/>
            <a:ext cx="2871802" cy="1453751"/>
          </a:xfrm>
          <a:prstGeom prst="rect">
            <a:avLst/>
          </a:prstGeom>
          <a:ln w="12700">
            <a:miter lim="400000"/>
          </a:ln>
        </p:spPr>
      </p:pic>
      <p:pic>
        <p:nvPicPr>
          <p:cNvPr id="286" name="Imagen 9" descr="Imagen 9"/>
          <p:cNvPicPr>
            <a:picLocks noChangeAspect="1"/>
          </p:cNvPicPr>
          <p:nvPr/>
        </p:nvPicPr>
        <p:blipFill>
          <a:blip r:embed="rId3"/>
          <a:stretch>
            <a:fillRect/>
          </a:stretch>
        </p:blipFill>
        <p:spPr>
          <a:xfrm>
            <a:off x="21522388" y="708111"/>
            <a:ext cx="2214790" cy="955648"/>
          </a:xfrm>
          <a:prstGeom prst="rect">
            <a:avLst/>
          </a:prstGeom>
          <a:ln w="12700">
            <a:miter lim="400000"/>
          </a:ln>
        </p:spPr>
      </p:pic>
      <p:sp>
        <p:nvSpPr>
          <p:cNvPr id="287" name="Objetivo de aprendizaje:…"/>
          <p:cNvSpPr txBox="1"/>
          <p:nvPr/>
        </p:nvSpPr>
        <p:spPr>
          <a:xfrm>
            <a:off x="9331074" y="7530620"/>
            <a:ext cx="12082409" cy="17876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just">
              <a:defRPr sz="6000" b="1">
                <a:latin typeface="Calibri"/>
                <a:ea typeface="Calibri"/>
                <a:cs typeface="Calibri"/>
                <a:sym typeface="Calibri"/>
              </a:defRPr>
            </a:pPr>
            <a:r>
              <a:t>Objetivo de aprendizaje: </a:t>
            </a:r>
          </a:p>
          <a:p>
            <a:pPr algn="just">
              <a:defRPr sz="6000">
                <a:latin typeface="Calibri"/>
                <a:ea typeface="Calibri"/>
                <a:cs typeface="Calibri"/>
                <a:sym typeface="Calibri"/>
              </a:defRPr>
            </a:pPr>
            <a:r>
              <a:t>Identificar alimentos ricos en hierro.</a:t>
            </a:r>
          </a:p>
        </p:txBody>
      </p:sp>
      <p:pic>
        <p:nvPicPr>
          <p:cNvPr id="288" name="idea.png" descr="idea.png"/>
          <p:cNvPicPr>
            <a:picLocks noChangeAspect="1"/>
          </p:cNvPicPr>
          <p:nvPr/>
        </p:nvPicPr>
        <p:blipFill>
          <a:blip r:embed="rId4"/>
          <a:stretch>
            <a:fillRect/>
          </a:stretch>
        </p:blipFill>
        <p:spPr>
          <a:xfrm>
            <a:off x="2970518" y="4296504"/>
            <a:ext cx="6502401" cy="6502401"/>
          </a:xfrm>
          <a:prstGeom prst="rect">
            <a:avLst/>
          </a:prstGeom>
          <a:ln w="12700">
            <a:miter lim="400000"/>
          </a:ln>
        </p:spPr>
      </p:pic>
      <p:pic>
        <p:nvPicPr>
          <p:cNvPr id="2" name="Google Shape;349;g16098ef9cf1_0_17">
            <a:extLst>
              <a:ext uri="{FF2B5EF4-FFF2-40B4-BE49-F238E27FC236}">
                <a16:creationId xmlns:a16="http://schemas.microsoft.com/office/drawing/2014/main" id="{4E1B29ED-CFE2-CAC8-EDF8-56EA3C02F3C1}"/>
              </a:ext>
            </a:extLst>
          </p:cNvPr>
          <p:cNvPicPr preferRelativeResize="0"/>
          <p:nvPr/>
        </p:nvPicPr>
        <p:blipFill>
          <a:blip r:embed="rId5">
            <a:alphaModFix/>
          </a:blip>
          <a:stretch>
            <a:fillRect/>
          </a:stretch>
        </p:blipFill>
        <p:spPr>
          <a:xfrm>
            <a:off x="20577925" y="1989277"/>
            <a:ext cx="3174175" cy="1155348"/>
          </a:xfrm>
          <a:prstGeom prst="rect">
            <a:avLst/>
          </a:prstGeom>
          <a:noFill/>
          <a:ln>
            <a:noFill/>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 name="Imagen 9" descr="Imagen 9"/>
          <p:cNvPicPr>
            <a:picLocks noChangeAspect="1"/>
          </p:cNvPicPr>
          <p:nvPr/>
        </p:nvPicPr>
        <p:blipFill>
          <a:blip r:embed="rId3"/>
          <a:stretch>
            <a:fillRect/>
          </a:stretch>
        </p:blipFill>
        <p:spPr>
          <a:xfrm>
            <a:off x="20880102" y="631514"/>
            <a:ext cx="2569830" cy="1108842"/>
          </a:xfrm>
          <a:prstGeom prst="rect">
            <a:avLst/>
          </a:prstGeom>
          <a:ln w="12700">
            <a:miter lim="400000"/>
          </a:ln>
        </p:spPr>
      </p:pic>
      <p:pic>
        <p:nvPicPr>
          <p:cNvPr id="291" name="Imagen 5" descr="Imagen 5"/>
          <p:cNvPicPr>
            <a:picLocks noChangeAspect="1"/>
          </p:cNvPicPr>
          <p:nvPr/>
        </p:nvPicPr>
        <p:blipFill>
          <a:blip r:embed="rId4"/>
          <a:srcRect t="25083" b="24296"/>
          <a:stretch>
            <a:fillRect/>
          </a:stretch>
        </p:blipFill>
        <p:spPr>
          <a:xfrm>
            <a:off x="17475826" y="382460"/>
            <a:ext cx="3174172" cy="1606817"/>
          </a:xfrm>
          <a:prstGeom prst="rect">
            <a:avLst/>
          </a:prstGeom>
          <a:ln w="12700">
            <a:miter lim="400000"/>
          </a:ln>
        </p:spPr>
      </p:pic>
      <p:pic>
        <p:nvPicPr>
          <p:cNvPr id="292" name="TORIBIANITOS CONTRA LA ANEMIA" descr="TORIBIANITOS CONTRA LA ANEMIA"/>
          <p:cNvPicPr>
            <a:picLocks/>
          </p:cNvPicPr>
          <p:nvPr>
            <a:videoFile r:link="rId1"/>
          </p:nvPr>
        </p:nvPicPr>
        <p:blipFill>
          <a:blip r:embed="rId5"/>
          <a:stretch>
            <a:fillRect/>
          </a:stretch>
        </p:blipFill>
        <p:spPr>
          <a:xfrm>
            <a:off x="7852279" y="3579150"/>
            <a:ext cx="15671007" cy="8814942"/>
          </a:xfrm>
          <a:prstGeom prst="rect">
            <a:avLst/>
          </a:prstGeom>
        </p:spPr>
      </p:pic>
      <p:sp>
        <p:nvSpPr>
          <p:cNvPr id="293" name="Recuerdan que hace unos días nos visitó la doctora Ale. Pues ella me pidió que comparta este video con ustedes. ¿De qué creen que se trate? ¿Por qué creen eso? ¿Lo vemos juntos?."/>
          <p:cNvSpPr txBox="1"/>
          <p:nvPr/>
        </p:nvSpPr>
        <p:spPr>
          <a:xfrm>
            <a:off x="982443" y="6072120"/>
            <a:ext cx="5334812" cy="38290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just">
              <a:defRPr sz="3400">
                <a:latin typeface="Calibri"/>
                <a:ea typeface="Calibri"/>
                <a:cs typeface="Calibri"/>
                <a:sym typeface="Calibri"/>
              </a:defRPr>
            </a:lvl1pPr>
          </a:lstStyle>
          <a:p>
            <a:r>
              <a:t>Recuerdan que hace unos días nos visitó la doctora Ale. Pues ella me pidió que comparta este video con ustedes. ¿De qué creen que se trate? ¿Por qué creen eso? ¿Lo vemos juntos?.</a:t>
            </a:r>
          </a:p>
        </p:txBody>
      </p:sp>
      <p:pic>
        <p:nvPicPr>
          <p:cNvPr id="294" name="Captura de Pantalla 2022-09-05 a la(s) 10.38.51.png" descr="Captura de Pantalla 2022-09-05 a la(s) 10.38.51.png"/>
          <p:cNvPicPr>
            <a:picLocks noChangeAspect="1"/>
          </p:cNvPicPr>
          <p:nvPr/>
        </p:nvPicPr>
        <p:blipFill>
          <a:blip r:embed="rId6"/>
          <a:stretch>
            <a:fillRect/>
          </a:stretch>
        </p:blipFill>
        <p:spPr>
          <a:xfrm>
            <a:off x="3103748" y="5038435"/>
            <a:ext cx="1092201" cy="1016001"/>
          </a:xfrm>
          <a:prstGeom prst="rect">
            <a:avLst/>
          </a:prstGeom>
          <a:ln w="12700">
            <a:miter lim="400000"/>
          </a:ln>
        </p:spPr>
      </p:pic>
      <p:pic>
        <p:nvPicPr>
          <p:cNvPr id="295" name="Captura de Pantalla 2022-09-05 a la(s) 10.38.59.png" descr="Captura de Pantalla 2022-09-05 a la(s) 10.38.59.png"/>
          <p:cNvPicPr>
            <a:picLocks noChangeAspect="1"/>
          </p:cNvPicPr>
          <p:nvPr/>
        </p:nvPicPr>
        <p:blipFill>
          <a:blip r:embed="rId7"/>
          <a:stretch>
            <a:fillRect/>
          </a:stretch>
        </p:blipFill>
        <p:spPr>
          <a:xfrm>
            <a:off x="2905758" y="9918806"/>
            <a:ext cx="1488182" cy="1108842"/>
          </a:xfrm>
          <a:prstGeom prst="rect">
            <a:avLst/>
          </a:prstGeom>
          <a:ln w="12700">
            <a:miter lim="400000"/>
          </a:ln>
        </p:spPr>
      </p:pic>
      <p:pic>
        <p:nvPicPr>
          <p:cNvPr id="2" name="Google Shape;349;g16098ef9cf1_0_17">
            <a:extLst>
              <a:ext uri="{FF2B5EF4-FFF2-40B4-BE49-F238E27FC236}">
                <a16:creationId xmlns:a16="http://schemas.microsoft.com/office/drawing/2014/main" id="{5B302761-FA6E-6F26-2BF8-16032D9B1C81}"/>
              </a:ext>
            </a:extLst>
          </p:cNvPr>
          <p:cNvPicPr preferRelativeResize="0"/>
          <p:nvPr/>
        </p:nvPicPr>
        <p:blipFill>
          <a:blip r:embed="rId8">
            <a:alphaModFix/>
          </a:blip>
          <a:stretch>
            <a:fillRect/>
          </a:stretch>
        </p:blipFill>
        <p:spPr>
          <a:xfrm>
            <a:off x="20577925" y="1989277"/>
            <a:ext cx="3174175" cy="1155348"/>
          </a:xfrm>
          <a:prstGeom prst="rect">
            <a:avLst/>
          </a:prstGeom>
          <a:noFill/>
          <a:ln>
            <a:noFill/>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9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92"/>
                </p:tgtEl>
              </p:cMediaNode>
            </p:video>
            <p:seq concurrent="1" prevAc="none" nextAc="seek">
              <p:cTn id="8" restart="whenNotActive" fill="hold" evtFilter="cancelBubble" nodeType="interactiveSeq">
                <p:stCondLst>
                  <p:cond evt="onClick" delay="0">
                    <p:tgtEl>
                      <p:spTgt spid="29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92"/>
                                        </p:tgtEl>
                                      </p:cBhvr>
                                    </p:cmd>
                                  </p:childTnLst>
                                </p:cTn>
                              </p:par>
                            </p:childTnLst>
                          </p:cTn>
                        </p:par>
                      </p:childTnLst>
                    </p:cTn>
                  </p:par>
                </p:childTnLst>
              </p:cTn>
              <p:nextCondLst>
                <p:cond evt="onClick" delay="0">
                  <p:tgtEl>
                    <p:spTgt spid="29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Rectángulo redondeado"/>
          <p:cNvSpPr/>
          <p:nvPr/>
        </p:nvSpPr>
        <p:spPr>
          <a:xfrm>
            <a:off x="9665515" y="4768698"/>
            <a:ext cx="12420636" cy="5255776"/>
          </a:xfrm>
          <a:prstGeom prst="roundRect">
            <a:avLst>
              <a:gd name="adj" fmla="val 17395"/>
            </a:avLst>
          </a:prstGeom>
          <a:solidFill>
            <a:srgbClr val="D5D5D5">
              <a:alpha val="70000"/>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298" name="Imagen 5" descr="Imagen 5"/>
          <p:cNvPicPr>
            <a:picLocks noChangeAspect="1"/>
          </p:cNvPicPr>
          <p:nvPr/>
        </p:nvPicPr>
        <p:blipFill>
          <a:blip r:embed="rId2"/>
          <a:srcRect t="25083" b="24296"/>
          <a:stretch>
            <a:fillRect/>
          </a:stretch>
        </p:blipFill>
        <p:spPr>
          <a:xfrm>
            <a:off x="17575522" y="382461"/>
            <a:ext cx="3174171" cy="1606815"/>
          </a:xfrm>
          <a:prstGeom prst="rect">
            <a:avLst/>
          </a:prstGeom>
          <a:ln w="12700">
            <a:miter lim="400000"/>
          </a:ln>
        </p:spPr>
      </p:pic>
      <p:pic>
        <p:nvPicPr>
          <p:cNvPr id="299" name="Imagen 9" descr="Imagen 9"/>
          <p:cNvPicPr>
            <a:picLocks noChangeAspect="1"/>
          </p:cNvPicPr>
          <p:nvPr/>
        </p:nvPicPr>
        <p:blipFill>
          <a:blip r:embed="rId3"/>
          <a:stretch>
            <a:fillRect/>
          </a:stretch>
        </p:blipFill>
        <p:spPr>
          <a:xfrm>
            <a:off x="21023727" y="631514"/>
            <a:ext cx="2569829" cy="1108841"/>
          </a:xfrm>
          <a:prstGeom prst="rect">
            <a:avLst/>
          </a:prstGeom>
          <a:ln w="12700">
            <a:miter lim="400000"/>
          </a:ln>
        </p:spPr>
      </p:pic>
      <p:pic>
        <p:nvPicPr>
          <p:cNvPr id="300" name="chat.png" descr="chat.png"/>
          <p:cNvPicPr>
            <a:picLocks noChangeAspect="1"/>
          </p:cNvPicPr>
          <p:nvPr/>
        </p:nvPicPr>
        <p:blipFill>
          <a:blip r:embed="rId4"/>
          <a:stretch>
            <a:fillRect/>
          </a:stretch>
        </p:blipFill>
        <p:spPr>
          <a:xfrm>
            <a:off x="2297849" y="4134631"/>
            <a:ext cx="6523911" cy="6523911"/>
          </a:xfrm>
          <a:prstGeom prst="rect">
            <a:avLst/>
          </a:prstGeom>
          <a:ln w="12700">
            <a:miter lim="400000"/>
          </a:ln>
        </p:spPr>
      </p:pic>
      <p:sp>
        <p:nvSpPr>
          <p:cNvPr id="301" name="¿Por qué la doctora habrá querido que veamos ese video?…"/>
          <p:cNvSpPr txBox="1"/>
          <p:nvPr/>
        </p:nvSpPr>
        <p:spPr>
          <a:xfrm>
            <a:off x="10046816" y="5053659"/>
            <a:ext cx="11775481" cy="46858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711214" indent="-571514" algn="l">
              <a:buClr>
                <a:srgbClr val="333333"/>
              </a:buClr>
              <a:buSzPct val="123000"/>
              <a:buFont typeface="Times Roman"/>
              <a:buChar char="•"/>
              <a:defRPr sz="5000">
                <a:latin typeface="Calibri"/>
                <a:ea typeface="Calibri"/>
                <a:cs typeface="Calibri"/>
                <a:sym typeface="Calibri"/>
              </a:defRPr>
            </a:pPr>
            <a:r>
              <a:t>¿Por qué la doctora habrá querido que veamos ese video?</a:t>
            </a:r>
          </a:p>
          <a:p>
            <a:pPr marL="711214" indent="-571514" algn="l">
              <a:buClr>
                <a:srgbClr val="333333"/>
              </a:buClr>
              <a:buSzPct val="123000"/>
              <a:buFont typeface="Times Roman"/>
              <a:buChar char="•"/>
              <a:defRPr sz="5000">
                <a:latin typeface="Calibri"/>
                <a:ea typeface="Calibri"/>
                <a:cs typeface="Calibri"/>
                <a:sym typeface="Calibri"/>
              </a:defRPr>
            </a:pPr>
            <a:r>
              <a:t>¿De qué nos habla la canción?</a:t>
            </a:r>
          </a:p>
          <a:p>
            <a:pPr marL="711214" indent="-571514" algn="l">
              <a:buClr>
                <a:srgbClr val="333333"/>
              </a:buClr>
              <a:buSzPct val="123000"/>
              <a:buFont typeface="Times Roman"/>
              <a:buChar char="•"/>
              <a:defRPr sz="5000">
                <a:latin typeface="Calibri"/>
                <a:ea typeface="Calibri"/>
                <a:cs typeface="Calibri"/>
                <a:sym typeface="Calibri"/>
              </a:defRPr>
            </a:pPr>
            <a:r>
              <a:t>¿Qué es el hierro?</a:t>
            </a:r>
          </a:p>
          <a:p>
            <a:pPr marL="711214" indent="-571514" algn="l">
              <a:buClr>
                <a:srgbClr val="333333"/>
              </a:buClr>
              <a:buSzPct val="123000"/>
              <a:buFont typeface="Times Roman"/>
              <a:buChar char="•"/>
              <a:defRPr sz="5000">
                <a:latin typeface="Calibri"/>
                <a:ea typeface="Calibri"/>
                <a:cs typeface="Calibri"/>
                <a:sym typeface="Calibri"/>
              </a:defRPr>
            </a:pPr>
            <a:r>
              <a:t>¿Qué alimentos menciona? </a:t>
            </a:r>
          </a:p>
          <a:p>
            <a:pPr marL="711214" indent="-571514" algn="l">
              <a:buClr>
                <a:srgbClr val="333333"/>
              </a:buClr>
              <a:buSzPct val="123000"/>
              <a:buFont typeface="Times Roman"/>
              <a:buChar char="•"/>
              <a:defRPr sz="5000">
                <a:latin typeface="Calibri"/>
                <a:ea typeface="Calibri"/>
                <a:cs typeface="Calibri"/>
                <a:sym typeface="Calibri"/>
              </a:defRPr>
            </a:pPr>
            <a:r>
              <a:t>¿Han comido uno de esos alimentos?</a:t>
            </a:r>
          </a:p>
        </p:txBody>
      </p:sp>
      <p:pic>
        <p:nvPicPr>
          <p:cNvPr id="302" name="Captura de Pantalla 2022-09-05 a la(s) 10.39.16.png" descr="Captura de Pantalla 2022-09-05 a la(s) 10.39.16.png"/>
          <p:cNvPicPr>
            <a:picLocks noChangeAspect="1"/>
          </p:cNvPicPr>
          <p:nvPr/>
        </p:nvPicPr>
        <p:blipFill>
          <a:blip r:embed="rId5"/>
          <a:stretch>
            <a:fillRect/>
          </a:stretch>
        </p:blipFill>
        <p:spPr>
          <a:xfrm>
            <a:off x="22283742" y="11739760"/>
            <a:ext cx="1643469" cy="1606948"/>
          </a:xfrm>
          <a:prstGeom prst="rect">
            <a:avLst/>
          </a:prstGeom>
          <a:ln w="12700">
            <a:miter lim="400000"/>
          </a:ln>
        </p:spPr>
      </p:pic>
      <p:pic>
        <p:nvPicPr>
          <p:cNvPr id="2" name="Google Shape;349;g16098ef9cf1_0_17">
            <a:extLst>
              <a:ext uri="{FF2B5EF4-FFF2-40B4-BE49-F238E27FC236}">
                <a16:creationId xmlns:a16="http://schemas.microsoft.com/office/drawing/2014/main" id="{9F307E7C-2AE7-5285-D2BB-5E73E2710AE5}"/>
              </a:ext>
            </a:extLst>
          </p:cNvPr>
          <p:cNvPicPr preferRelativeResize="0"/>
          <p:nvPr/>
        </p:nvPicPr>
        <p:blipFill>
          <a:blip r:embed="rId6">
            <a:alphaModFix/>
          </a:blip>
          <a:stretch>
            <a:fillRect/>
          </a:stretch>
        </p:blipFill>
        <p:spPr>
          <a:xfrm>
            <a:off x="20577925" y="1989277"/>
            <a:ext cx="3174175" cy="1155348"/>
          </a:xfrm>
          <a:prstGeom prst="rect">
            <a:avLst/>
          </a:prstGeom>
          <a:noFill/>
          <a:ln>
            <a:noFill/>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 name="Imagen 9" descr="Imagen 9"/>
          <p:cNvPicPr>
            <a:picLocks noChangeAspect="1"/>
          </p:cNvPicPr>
          <p:nvPr/>
        </p:nvPicPr>
        <p:blipFill>
          <a:blip r:embed="rId3"/>
          <a:stretch>
            <a:fillRect/>
          </a:stretch>
        </p:blipFill>
        <p:spPr>
          <a:xfrm>
            <a:off x="20880102" y="631514"/>
            <a:ext cx="2569830" cy="1108842"/>
          </a:xfrm>
          <a:prstGeom prst="rect">
            <a:avLst/>
          </a:prstGeom>
          <a:ln w="12700">
            <a:miter lim="400000"/>
          </a:ln>
        </p:spPr>
      </p:pic>
      <p:pic>
        <p:nvPicPr>
          <p:cNvPr id="305" name="Imagen 5" descr="Imagen 5"/>
          <p:cNvPicPr>
            <a:picLocks noChangeAspect="1"/>
          </p:cNvPicPr>
          <p:nvPr/>
        </p:nvPicPr>
        <p:blipFill>
          <a:blip r:embed="rId4"/>
          <a:srcRect t="25083" b="24296"/>
          <a:stretch>
            <a:fillRect/>
          </a:stretch>
        </p:blipFill>
        <p:spPr>
          <a:xfrm>
            <a:off x="17475826" y="382460"/>
            <a:ext cx="3174172" cy="1606817"/>
          </a:xfrm>
          <a:prstGeom prst="rect">
            <a:avLst/>
          </a:prstGeom>
          <a:ln w="12700">
            <a:miter lim="400000"/>
          </a:ln>
        </p:spPr>
      </p:pic>
      <p:pic>
        <p:nvPicPr>
          <p:cNvPr id="306" name="¿Qué es la anemia y cómo combatirla?" descr="¿Qué es la anemia y cómo combatirla?"/>
          <p:cNvPicPr>
            <a:picLocks/>
          </p:cNvPicPr>
          <p:nvPr>
            <a:videoFile r:link="rId1"/>
          </p:nvPr>
        </p:nvPicPr>
        <p:blipFill>
          <a:blip r:embed="rId5"/>
          <a:stretch>
            <a:fillRect/>
          </a:stretch>
        </p:blipFill>
        <p:spPr>
          <a:xfrm>
            <a:off x="4751218" y="2127976"/>
            <a:ext cx="14881564" cy="11161171"/>
          </a:xfrm>
          <a:prstGeom prst="rect">
            <a:avLst/>
          </a:prstGeom>
        </p:spPr>
      </p:pic>
      <p:pic>
        <p:nvPicPr>
          <p:cNvPr id="2" name="Google Shape;349;g16098ef9cf1_0_17">
            <a:extLst>
              <a:ext uri="{FF2B5EF4-FFF2-40B4-BE49-F238E27FC236}">
                <a16:creationId xmlns:a16="http://schemas.microsoft.com/office/drawing/2014/main" id="{E77E425D-1289-C99D-06C9-51D3D40207BB}"/>
              </a:ext>
            </a:extLst>
          </p:cNvPr>
          <p:cNvPicPr preferRelativeResize="0"/>
          <p:nvPr/>
        </p:nvPicPr>
        <p:blipFill>
          <a:blip r:embed="rId6">
            <a:alphaModFix/>
          </a:blip>
          <a:stretch>
            <a:fillRect/>
          </a:stretch>
        </p:blipFill>
        <p:spPr>
          <a:xfrm>
            <a:off x="20577925" y="1989277"/>
            <a:ext cx="3174175" cy="1155348"/>
          </a:xfrm>
          <a:prstGeom prst="rect">
            <a:avLst/>
          </a:prstGeom>
          <a:noFill/>
          <a:ln>
            <a:noFill/>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0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06"/>
                </p:tgtEl>
              </p:cMediaNode>
            </p:video>
            <p:seq concurrent="1" prevAc="none" nextAc="seek">
              <p:cTn id="8" restart="whenNotActive" fill="hold" evtFilter="cancelBubble" nodeType="interactiveSeq">
                <p:stCondLst>
                  <p:cond evt="onClick" delay="0">
                    <p:tgtEl>
                      <p:spTgt spid="30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06"/>
                                        </p:tgtEl>
                                      </p:cBhvr>
                                    </p:cmd>
                                  </p:childTnLst>
                                </p:cTn>
                              </p:par>
                            </p:childTnLst>
                          </p:cTn>
                        </p:par>
                      </p:childTnLst>
                    </p:cTn>
                  </p:par>
                </p:childTnLst>
              </p:cTn>
              <p:nextCondLst>
                <p:cond evt="onClick" delay="0">
                  <p:tgtEl>
                    <p:spTgt spid="30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Rectángulo redondeado"/>
          <p:cNvSpPr/>
          <p:nvPr/>
        </p:nvSpPr>
        <p:spPr>
          <a:xfrm>
            <a:off x="9665515" y="4768698"/>
            <a:ext cx="12420636" cy="5255776"/>
          </a:xfrm>
          <a:prstGeom prst="roundRect">
            <a:avLst>
              <a:gd name="adj" fmla="val 17395"/>
            </a:avLst>
          </a:prstGeom>
          <a:solidFill>
            <a:srgbClr val="D5D5D5">
              <a:alpha val="70000"/>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309" name="Imagen 5" descr="Imagen 5"/>
          <p:cNvPicPr>
            <a:picLocks noChangeAspect="1"/>
          </p:cNvPicPr>
          <p:nvPr/>
        </p:nvPicPr>
        <p:blipFill>
          <a:blip r:embed="rId2"/>
          <a:srcRect t="25083" b="24296"/>
          <a:stretch>
            <a:fillRect/>
          </a:stretch>
        </p:blipFill>
        <p:spPr>
          <a:xfrm>
            <a:off x="17575522" y="382461"/>
            <a:ext cx="3174171" cy="1606815"/>
          </a:xfrm>
          <a:prstGeom prst="rect">
            <a:avLst/>
          </a:prstGeom>
          <a:ln w="12700">
            <a:miter lim="400000"/>
          </a:ln>
        </p:spPr>
      </p:pic>
      <p:pic>
        <p:nvPicPr>
          <p:cNvPr id="310" name="Imagen 9" descr="Imagen 9"/>
          <p:cNvPicPr>
            <a:picLocks noChangeAspect="1"/>
          </p:cNvPicPr>
          <p:nvPr/>
        </p:nvPicPr>
        <p:blipFill>
          <a:blip r:embed="rId3"/>
          <a:stretch>
            <a:fillRect/>
          </a:stretch>
        </p:blipFill>
        <p:spPr>
          <a:xfrm>
            <a:off x="21023727" y="631514"/>
            <a:ext cx="2569829" cy="1108841"/>
          </a:xfrm>
          <a:prstGeom prst="rect">
            <a:avLst/>
          </a:prstGeom>
          <a:ln w="12700">
            <a:miter lim="400000"/>
          </a:ln>
        </p:spPr>
      </p:pic>
      <p:pic>
        <p:nvPicPr>
          <p:cNvPr id="311" name="chat.png" descr="chat.png"/>
          <p:cNvPicPr>
            <a:picLocks noChangeAspect="1"/>
          </p:cNvPicPr>
          <p:nvPr/>
        </p:nvPicPr>
        <p:blipFill>
          <a:blip r:embed="rId4"/>
          <a:stretch>
            <a:fillRect/>
          </a:stretch>
        </p:blipFill>
        <p:spPr>
          <a:xfrm>
            <a:off x="2297849" y="4134631"/>
            <a:ext cx="6523911" cy="6523911"/>
          </a:xfrm>
          <a:prstGeom prst="rect">
            <a:avLst/>
          </a:prstGeom>
          <a:ln w="12700">
            <a:miter lim="400000"/>
          </a:ln>
        </p:spPr>
      </p:pic>
      <p:sp>
        <p:nvSpPr>
          <p:cNvPr id="312" name="¿Dónde podemos conseguir el hierro para nuestro cuerpo?…"/>
          <p:cNvSpPr txBox="1"/>
          <p:nvPr/>
        </p:nvSpPr>
        <p:spPr>
          <a:xfrm>
            <a:off x="10046816" y="5053659"/>
            <a:ext cx="11775481" cy="46858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711214" indent="-571514" algn="l">
              <a:buClr>
                <a:srgbClr val="333333"/>
              </a:buClr>
              <a:buSzPct val="123000"/>
              <a:buFont typeface="Times Roman"/>
              <a:buChar char="•"/>
              <a:defRPr sz="5000">
                <a:latin typeface="Calibri"/>
                <a:ea typeface="Calibri"/>
                <a:cs typeface="Calibri"/>
                <a:sym typeface="Calibri"/>
              </a:defRPr>
            </a:pPr>
            <a:r>
              <a:t>¿Dónde podemos conseguir el hierro para nuestro cuerpo?</a:t>
            </a:r>
          </a:p>
          <a:p>
            <a:pPr marL="711214" indent="-571514" algn="l">
              <a:buClr>
                <a:srgbClr val="333333"/>
              </a:buClr>
              <a:buSzPct val="123000"/>
              <a:buFont typeface="Times Roman"/>
              <a:buChar char="•"/>
              <a:defRPr sz="5000">
                <a:latin typeface="Calibri"/>
                <a:ea typeface="Calibri"/>
                <a:cs typeface="Calibri"/>
                <a:sym typeface="Calibri"/>
              </a:defRPr>
            </a:pPr>
            <a:r>
              <a:t>¿Recuerdan los alimentos ricos en hierro que nos decía la canción? </a:t>
            </a:r>
          </a:p>
          <a:p>
            <a:pPr marL="711214" indent="-571514" algn="l">
              <a:buClr>
                <a:srgbClr val="333333"/>
              </a:buClr>
              <a:buSzPct val="123000"/>
              <a:buFont typeface="Times Roman"/>
              <a:buChar char="•"/>
              <a:defRPr sz="5000">
                <a:latin typeface="Calibri"/>
                <a:ea typeface="Calibri"/>
                <a:cs typeface="Calibri"/>
                <a:sym typeface="Calibri"/>
              </a:defRPr>
            </a:pPr>
            <a:r>
              <a:t>¿Qué alimentos puedes pedirle a papá o mamá que sean ricos en hierro?</a:t>
            </a:r>
          </a:p>
        </p:txBody>
      </p:sp>
      <p:pic>
        <p:nvPicPr>
          <p:cNvPr id="313" name="Captura de Pantalla 2022-09-05 a la(s) 10.39.10.png" descr="Captura de Pantalla 2022-09-05 a la(s) 10.39.10.png"/>
          <p:cNvPicPr>
            <a:picLocks noChangeAspect="1"/>
          </p:cNvPicPr>
          <p:nvPr/>
        </p:nvPicPr>
        <p:blipFill>
          <a:blip r:embed="rId5"/>
          <a:stretch>
            <a:fillRect/>
          </a:stretch>
        </p:blipFill>
        <p:spPr>
          <a:xfrm>
            <a:off x="22423961" y="11691587"/>
            <a:ext cx="1626309" cy="1606948"/>
          </a:xfrm>
          <a:prstGeom prst="rect">
            <a:avLst/>
          </a:prstGeom>
          <a:ln w="12700">
            <a:miter lim="400000"/>
          </a:ln>
        </p:spPr>
      </p:pic>
      <p:pic>
        <p:nvPicPr>
          <p:cNvPr id="2" name="Google Shape;349;g16098ef9cf1_0_17">
            <a:extLst>
              <a:ext uri="{FF2B5EF4-FFF2-40B4-BE49-F238E27FC236}">
                <a16:creationId xmlns:a16="http://schemas.microsoft.com/office/drawing/2014/main" id="{04FA2B2B-FE05-3A53-2CD4-FE39798AECC1}"/>
              </a:ext>
            </a:extLst>
          </p:cNvPr>
          <p:cNvPicPr preferRelativeResize="0"/>
          <p:nvPr/>
        </p:nvPicPr>
        <p:blipFill>
          <a:blip r:embed="rId6">
            <a:alphaModFix/>
          </a:blip>
          <a:stretch>
            <a:fillRect/>
          </a:stretch>
        </p:blipFill>
        <p:spPr>
          <a:xfrm>
            <a:off x="20577925" y="1989277"/>
            <a:ext cx="3174175" cy="1155348"/>
          </a:xfrm>
          <a:prstGeom prst="rect">
            <a:avLst/>
          </a:prstGeom>
          <a:noFill/>
          <a:ln>
            <a:noFill/>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 name="Imagen 5" descr="Imagen 5"/>
          <p:cNvPicPr>
            <a:picLocks noChangeAspect="1"/>
          </p:cNvPicPr>
          <p:nvPr/>
        </p:nvPicPr>
        <p:blipFill>
          <a:blip r:embed="rId2"/>
          <a:srcRect t="25083" b="24296"/>
          <a:stretch>
            <a:fillRect/>
          </a:stretch>
        </p:blipFill>
        <p:spPr>
          <a:xfrm>
            <a:off x="17575522" y="382461"/>
            <a:ext cx="3174171" cy="1606815"/>
          </a:xfrm>
          <a:prstGeom prst="rect">
            <a:avLst/>
          </a:prstGeom>
          <a:ln w="12700">
            <a:miter lim="400000"/>
          </a:ln>
        </p:spPr>
      </p:pic>
      <p:pic>
        <p:nvPicPr>
          <p:cNvPr id="316" name="Imagen 9" descr="Imagen 9"/>
          <p:cNvPicPr>
            <a:picLocks noChangeAspect="1"/>
          </p:cNvPicPr>
          <p:nvPr/>
        </p:nvPicPr>
        <p:blipFill>
          <a:blip r:embed="rId3"/>
          <a:stretch>
            <a:fillRect/>
          </a:stretch>
        </p:blipFill>
        <p:spPr>
          <a:xfrm>
            <a:off x="21023727" y="631514"/>
            <a:ext cx="2569829" cy="1108841"/>
          </a:xfrm>
          <a:prstGeom prst="rect">
            <a:avLst/>
          </a:prstGeom>
          <a:ln w="12700">
            <a:miter lim="400000"/>
          </a:ln>
        </p:spPr>
      </p:pic>
      <p:pic>
        <p:nvPicPr>
          <p:cNvPr id="317" name="hierro-ficha_3ff804b6_1280x720.jpg" descr="hierro-ficha_3ff804b6_1280x720.jpg"/>
          <p:cNvPicPr>
            <a:picLocks noChangeAspect="1"/>
          </p:cNvPicPr>
          <p:nvPr/>
        </p:nvPicPr>
        <p:blipFill>
          <a:blip r:embed="rId4"/>
          <a:stretch>
            <a:fillRect/>
          </a:stretch>
        </p:blipFill>
        <p:spPr>
          <a:xfrm>
            <a:off x="6578059" y="3393547"/>
            <a:ext cx="17227190" cy="9250924"/>
          </a:xfrm>
          <a:prstGeom prst="rect">
            <a:avLst/>
          </a:prstGeom>
          <a:ln w="12700">
            <a:miter lim="400000"/>
          </a:ln>
        </p:spPr>
      </p:pic>
      <p:pic>
        <p:nvPicPr>
          <p:cNvPr id="318" name="pescado-para-la-anemia.jpg" descr="pescado-para-la-anemia.jpg"/>
          <p:cNvPicPr>
            <a:picLocks noChangeAspect="1"/>
          </p:cNvPicPr>
          <p:nvPr/>
        </p:nvPicPr>
        <p:blipFill>
          <a:blip r:embed="rId5"/>
          <a:stretch>
            <a:fillRect/>
          </a:stretch>
        </p:blipFill>
        <p:spPr>
          <a:xfrm rot="16200000">
            <a:off x="-1052427" y="5024628"/>
            <a:ext cx="9250924" cy="5988568"/>
          </a:xfrm>
          <a:prstGeom prst="rect">
            <a:avLst/>
          </a:prstGeom>
          <a:ln w="12700">
            <a:miter lim="400000"/>
          </a:ln>
        </p:spPr>
      </p:pic>
      <p:pic>
        <p:nvPicPr>
          <p:cNvPr id="319" name="Captura de Pantalla 2022-09-05 a la(s) 10.39.10.png" descr="Captura de Pantalla 2022-09-05 a la(s) 10.39.10.png"/>
          <p:cNvPicPr>
            <a:picLocks noChangeAspect="1"/>
          </p:cNvPicPr>
          <p:nvPr/>
        </p:nvPicPr>
        <p:blipFill>
          <a:blip r:embed="rId6"/>
          <a:stretch>
            <a:fillRect/>
          </a:stretch>
        </p:blipFill>
        <p:spPr>
          <a:xfrm>
            <a:off x="11378846" y="959707"/>
            <a:ext cx="1626309" cy="1606948"/>
          </a:xfrm>
          <a:prstGeom prst="rect">
            <a:avLst/>
          </a:prstGeom>
          <a:ln w="12700">
            <a:miter lim="400000"/>
          </a:ln>
        </p:spPr>
      </p:pic>
      <p:pic>
        <p:nvPicPr>
          <p:cNvPr id="2" name="Google Shape;349;g16098ef9cf1_0_17">
            <a:extLst>
              <a:ext uri="{FF2B5EF4-FFF2-40B4-BE49-F238E27FC236}">
                <a16:creationId xmlns:a16="http://schemas.microsoft.com/office/drawing/2014/main" id="{B93E7CB9-263A-19A7-4775-28E2262B9139}"/>
              </a:ext>
            </a:extLst>
          </p:cNvPr>
          <p:cNvPicPr preferRelativeResize="0"/>
          <p:nvPr/>
        </p:nvPicPr>
        <p:blipFill>
          <a:blip r:embed="rId7">
            <a:alphaModFix/>
          </a:blip>
          <a:stretch>
            <a:fillRect/>
          </a:stretch>
        </p:blipFill>
        <p:spPr>
          <a:xfrm>
            <a:off x="20577925" y="1989277"/>
            <a:ext cx="3174175" cy="1155348"/>
          </a:xfrm>
          <a:prstGeom prst="rect">
            <a:avLst/>
          </a:prstGeom>
          <a:noFill/>
          <a:ln>
            <a:noFill/>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1" name="Imagen 5" descr="Imagen 5"/>
          <p:cNvPicPr>
            <a:picLocks noChangeAspect="1"/>
          </p:cNvPicPr>
          <p:nvPr/>
        </p:nvPicPr>
        <p:blipFill>
          <a:blip r:embed="rId2"/>
          <a:srcRect t="25083" b="24296"/>
          <a:stretch>
            <a:fillRect/>
          </a:stretch>
        </p:blipFill>
        <p:spPr>
          <a:xfrm>
            <a:off x="17575522" y="382461"/>
            <a:ext cx="3174171" cy="1606815"/>
          </a:xfrm>
          <a:prstGeom prst="rect">
            <a:avLst/>
          </a:prstGeom>
          <a:ln w="12700">
            <a:miter lim="400000"/>
          </a:ln>
        </p:spPr>
      </p:pic>
      <p:pic>
        <p:nvPicPr>
          <p:cNvPr id="322" name="Imagen 9" descr="Imagen 9"/>
          <p:cNvPicPr>
            <a:picLocks noChangeAspect="1"/>
          </p:cNvPicPr>
          <p:nvPr/>
        </p:nvPicPr>
        <p:blipFill>
          <a:blip r:embed="rId3"/>
          <a:stretch>
            <a:fillRect/>
          </a:stretch>
        </p:blipFill>
        <p:spPr>
          <a:xfrm>
            <a:off x="21023727" y="631514"/>
            <a:ext cx="2569829" cy="1108841"/>
          </a:xfrm>
          <a:prstGeom prst="rect">
            <a:avLst/>
          </a:prstGeom>
          <a:ln w="12700">
            <a:miter lim="400000"/>
          </a:ln>
        </p:spPr>
      </p:pic>
      <p:pic>
        <p:nvPicPr>
          <p:cNvPr id="323" name="Captura de Pantalla 2022-09-05 a la(s) 10.39.10.png" descr="Captura de Pantalla 2022-09-05 a la(s) 10.39.10.png"/>
          <p:cNvPicPr>
            <a:picLocks noChangeAspect="1"/>
          </p:cNvPicPr>
          <p:nvPr/>
        </p:nvPicPr>
        <p:blipFill>
          <a:blip r:embed="rId4"/>
          <a:stretch>
            <a:fillRect/>
          </a:stretch>
        </p:blipFill>
        <p:spPr>
          <a:xfrm>
            <a:off x="22423961" y="11691587"/>
            <a:ext cx="1626309" cy="1606948"/>
          </a:xfrm>
          <a:prstGeom prst="rect">
            <a:avLst/>
          </a:prstGeom>
          <a:ln w="12700">
            <a:miter lim="400000"/>
          </a:ln>
        </p:spPr>
      </p:pic>
      <p:sp>
        <p:nvSpPr>
          <p:cNvPr id="325" name="Mi plato favorito rico en hierro:"/>
          <p:cNvSpPr txBox="1"/>
          <p:nvPr/>
        </p:nvSpPr>
        <p:spPr>
          <a:xfrm>
            <a:off x="4932147" y="2437394"/>
            <a:ext cx="16107586" cy="8308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700" b="1" cap="all">
                <a:solidFill>
                  <a:schemeClr val="accent5">
                    <a:lumOff val="-29866"/>
                  </a:schemeClr>
                </a:solidFill>
                <a:latin typeface="Calibri"/>
                <a:ea typeface="Calibri"/>
                <a:cs typeface="Calibri"/>
                <a:sym typeface="Calibri"/>
              </a:defRPr>
            </a:lvl1pPr>
          </a:lstStyle>
          <a:p>
            <a:r>
              <a:t>Mi plato favorito rico en hierro:</a:t>
            </a:r>
          </a:p>
        </p:txBody>
      </p:sp>
      <p:grpSp>
        <p:nvGrpSpPr>
          <p:cNvPr id="328" name="Imagen"/>
          <p:cNvGrpSpPr/>
          <p:nvPr/>
        </p:nvGrpSpPr>
        <p:grpSpPr>
          <a:xfrm>
            <a:off x="5300159" y="4499541"/>
            <a:ext cx="15371563" cy="8089658"/>
            <a:chOff x="0" y="0"/>
            <a:chExt cx="15371562" cy="8089656"/>
          </a:xfrm>
        </p:grpSpPr>
        <p:pic>
          <p:nvPicPr>
            <p:cNvPr id="327" name="Imagen" descr="Imagen"/>
            <p:cNvPicPr>
              <a:picLocks noChangeAspect="1"/>
            </p:cNvPicPr>
            <p:nvPr/>
          </p:nvPicPr>
          <p:blipFill>
            <a:blip r:embed="rId5"/>
            <a:stretch>
              <a:fillRect/>
            </a:stretch>
          </p:blipFill>
          <p:spPr>
            <a:xfrm>
              <a:off x="127000" y="88900"/>
              <a:ext cx="15117563" cy="7759457"/>
            </a:xfrm>
            <a:prstGeom prst="rect">
              <a:avLst/>
            </a:prstGeom>
            <a:ln>
              <a:noFill/>
            </a:ln>
            <a:effectLst/>
          </p:spPr>
        </p:pic>
        <p:pic>
          <p:nvPicPr>
            <p:cNvPr id="326" name="Imagen" descr="Imagen"/>
            <p:cNvPicPr>
              <a:picLocks/>
            </p:cNvPicPr>
            <p:nvPr/>
          </p:nvPicPr>
          <p:blipFill>
            <a:blip r:embed="rId6"/>
            <a:stretch>
              <a:fillRect/>
            </a:stretch>
          </p:blipFill>
          <p:spPr>
            <a:xfrm>
              <a:off x="0" y="0"/>
              <a:ext cx="15371563" cy="8089657"/>
            </a:xfrm>
            <a:prstGeom prst="rect">
              <a:avLst/>
            </a:prstGeom>
            <a:effectLst/>
          </p:spPr>
        </p:pic>
      </p:grpSp>
      <p:pic>
        <p:nvPicPr>
          <p:cNvPr id="2" name="Google Shape;349;g16098ef9cf1_0_17">
            <a:extLst>
              <a:ext uri="{FF2B5EF4-FFF2-40B4-BE49-F238E27FC236}">
                <a16:creationId xmlns:a16="http://schemas.microsoft.com/office/drawing/2014/main" id="{A9E605CE-9526-0776-8806-D2C73B51BE17}"/>
              </a:ext>
            </a:extLst>
          </p:cNvPr>
          <p:cNvPicPr preferRelativeResize="0"/>
          <p:nvPr/>
        </p:nvPicPr>
        <p:blipFill>
          <a:blip r:embed="rId7">
            <a:alphaModFix/>
          </a:blip>
          <a:stretch>
            <a:fillRect/>
          </a:stretch>
        </p:blipFill>
        <p:spPr>
          <a:xfrm>
            <a:off x="20577925" y="1989277"/>
            <a:ext cx="3174175" cy="1155348"/>
          </a:xfrm>
          <a:prstGeom prst="rect">
            <a:avLst/>
          </a:prstGeom>
          <a:noFill/>
          <a:ln>
            <a:noFill/>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 name="Imagen 9" descr="Imagen 9"/>
          <p:cNvPicPr>
            <a:picLocks noChangeAspect="1"/>
          </p:cNvPicPr>
          <p:nvPr/>
        </p:nvPicPr>
        <p:blipFill>
          <a:blip r:embed="rId2"/>
          <a:stretch>
            <a:fillRect/>
          </a:stretch>
        </p:blipFill>
        <p:spPr>
          <a:xfrm>
            <a:off x="20880102" y="631514"/>
            <a:ext cx="2569830" cy="1108842"/>
          </a:xfrm>
          <a:prstGeom prst="rect">
            <a:avLst/>
          </a:prstGeom>
          <a:ln w="12700">
            <a:miter lim="400000"/>
          </a:ln>
        </p:spPr>
      </p:pic>
      <p:pic>
        <p:nvPicPr>
          <p:cNvPr id="331" name="Imagen 5" descr="Imagen 5"/>
          <p:cNvPicPr>
            <a:picLocks noChangeAspect="1"/>
          </p:cNvPicPr>
          <p:nvPr/>
        </p:nvPicPr>
        <p:blipFill>
          <a:blip r:embed="rId3"/>
          <a:srcRect t="25083" b="24296"/>
          <a:stretch>
            <a:fillRect/>
          </a:stretch>
        </p:blipFill>
        <p:spPr>
          <a:xfrm>
            <a:off x="17475826" y="382460"/>
            <a:ext cx="3174172" cy="1606817"/>
          </a:xfrm>
          <a:prstGeom prst="rect">
            <a:avLst/>
          </a:prstGeom>
          <a:ln w="12700">
            <a:miter lim="400000"/>
          </a:ln>
        </p:spPr>
      </p:pic>
      <p:sp>
        <p:nvSpPr>
          <p:cNvPr id="333" name="Alimento rico en hierro que quiero probar:"/>
          <p:cNvSpPr txBox="1"/>
          <p:nvPr/>
        </p:nvSpPr>
        <p:spPr>
          <a:xfrm>
            <a:off x="2794716" y="2533899"/>
            <a:ext cx="16107586" cy="8308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700" b="1" cap="all">
                <a:solidFill>
                  <a:schemeClr val="accent5">
                    <a:lumOff val="-29866"/>
                  </a:schemeClr>
                </a:solidFill>
                <a:latin typeface="Calibri"/>
                <a:ea typeface="Calibri"/>
                <a:cs typeface="Calibri"/>
                <a:sym typeface="Calibri"/>
              </a:defRPr>
            </a:lvl1pPr>
          </a:lstStyle>
          <a:p>
            <a:r>
              <a:t>Alimento rico en hierro que quiero probar:</a:t>
            </a:r>
          </a:p>
        </p:txBody>
      </p:sp>
      <p:sp>
        <p:nvSpPr>
          <p:cNvPr id="334" name="Rectángulo"/>
          <p:cNvSpPr/>
          <p:nvPr/>
        </p:nvSpPr>
        <p:spPr>
          <a:xfrm>
            <a:off x="1701205" y="3994451"/>
            <a:ext cx="20981590" cy="9059005"/>
          </a:xfrm>
          <a:prstGeom prst="rect">
            <a:avLst/>
          </a:prstGeom>
          <a:solidFill>
            <a:srgbClr val="FFFFFF"/>
          </a:solidFill>
          <a:ln w="25400">
            <a:solidFill>
              <a:srgbClr val="000000"/>
            </a:solidFill>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335" name="Captura de Pantalla 2022-09-05 a la(s) 10.39.05.png" descr="Captura de Pantalla 2022-09-05 a la(s) 10.39.05.png"/>
          <p:cNvPicPr>
            <a:picLocks noChangeAspect="1"/>
          </p:cNvPicPr>
          <p:nvPr/>
        </p:nvPicPr>
        <p:blipFill>
          <a:blip r:embed="rId4"/>
          <a:stretch>
            <a:fillRect/>
          </a:stretch>
        </p:blipFill>
        <p:spPr>
          <a:xfrm>
            <a:off x="631900" y="1989277"/>
            <a:ext cx="1761036" cy="1741249"/>
          </a:xfrm>
          <a:prstGeom prst="rect">
            <a:avLst/>
          </a:prstGeom>
          <a:ln w="12700">
            <a:miter lim="400000"/>
          </a:ln>
        </p:spPr>
      </p:pic>
      <p:pic>
        <p:nvPicPr>
          <p:cNvPr id="2" name="Google Shape;349;g16098ef9cf1_0_17">
            <a:extLst>
              <a:ext uri="{FF2B5EF4-FFF2-40B4-BE49-F238E27FC236}">
                <a16:creationId xmlns:a16="http://schemas.microsoft.com/office/drawing/2014/main" id="{2903DE89-72A2-7F98-2284-B5A94FB1D1F4}"/>
              </a:ext>
            </a:extLst>
          </p:cNvPr>
          <p:cNvPicPr preferRelativeResize="0"/>
          <p:nvPr/>
        </p:nvPicPr>
        <p:blipFill>
          <a:blip r:embed="rId5">
            <a:alphaModFix/>
          </a:blip>
          <a:stretch>
            <a:fillRect/>
          </a:stretch>
        </p:blipFill>
        <p:spPr>
          <a:xfrm>
            <a:off x="20577925" y="1989277"/>
            <a:ext cx="3174175" cy="1155348"/>
          </a:xfrm>
          <a:prstGeom prst="rect">
            <a:avLst/>
          </a:prstGeom>
          <a:noFill/>
          <a:ln>
            <a:noFill/>
          </a:ln>
        </p:spPr>
      </p:pic>
    </p:spTree>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175</Words>
  <Application>Microsoft Office PowerPoint</Application>
  <PresentationFormat>Custom</PresentationFormat>
  <Paragraphs>17</Paragraphs>
  <Slides>10</Slides>
  <Notes>0</Notes>
  <HiddenSlides>0</HiddenSlides>
  <MMClips>2</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21_BasicWhite</vt:lpstr>
      <vt:lpstr>Recurso educativo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Recurso educativo</dc:title>
  <cp:lastModifiedBy>Fiorella Mariselli</cp:lastModifiedBy>
  <cp:revision>2</cp:revision>
  <dcterms:modified xsi:type="dcterms:W3CDTF">2022-10-31T20:39:50Z</dcterms:modified>
</cp:coreProperties>
</file>