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75" r:id="rId2"/>
    <p:sldId id="276" r:id="rId3"/>
    <p:sldId id="277" r:id="rId4"/>
    <p:sldId id="278" r:id="rId5"/>
    <p:sldId id="279" r:id="rId6"/>
    <p:sldId id="280" r:id="rId7"/>
    <p:sldId id="281" r:id="rId8"/>
    <p:sldId id="282" r:id="rId9"/>
    <p:sldId id="283" r:id="rId10"/>
    <p:sldId id="284" r:id="rId11"/>
  </p:sldIdLst>
  <p:sldSz cx="24384000" cy="13716000"/>
  <p:notesSz cx="6858000" cy="9144000"/>
  <p:embeddedFontLst>
    <p:embeddedFont>
      <p:font typeface="Calibri" panose="020F0502020204030204" pitchFamily="34" charset="0"/>
      <p:regular r:id="rId13"/>
      <p:bold r:id="rId14"/>
      <p:italic r:id="rId15"/>
      <p:boldItalic r:id="rId16"/>
    </p:embeddedFont>
    <p:embeddedFont>
      <p:font typeface="Helvetica Neue" panose="020B0604020202020204" charset="0"/>
      <p:regular r:id="rId17"/>
      <p:bold r:id="rId18"/>
      <p:italic r:id="rId19"/>
      <p:boldItalic r:id="rId20"/>
    </p:embeddedFont>
    <p:embeddedFont>
      <p:font typeface="Times" panose="02020603050405020304" pitchFamily="18"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2" roundtripDataSignature="AMtx7mjFBy94GqdRIsJJsxPK16DtjFqWr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7" d="100"/>
          <a:sy n="37" d="100"/>
        </p:scale>
        <p:origin x="936"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9.fntdata"/><Relationship Id="rId42" Type="http://customschemas.google.com/relationships/presentationmetadata" Target="meta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7.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1pPr>
            <a:lvl2pPr marL="914400" marR="0" lvl="1"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2pPr>
            <a:lvl3pPr marL="1371600" marR="0" lvl="2"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3pPr>
            <a:lvl4pPr marL="1828800" marR="0" lvl="3"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4pPr>
            <a:lvl5pPr marL="2286000" marR="0" lvl="4"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5pPr>
            <a:lvl6pPr marL="2743200" marR="0" lvl="5"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6pPr>
            <a:lvl7pPr marL="3200400" marR="0" lvl="6"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7pPr>
            <a:lvl8pPr marL="3657600" marR="0" lvl="7"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8pPr>
            <a:lvl9pPr marL="4114800" marR="0" lvl="8"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2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9" name="Google Shape;429;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6098ef9cf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16098ef9cf1_0_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a:solidFill>
                  <a:schemeClr val="dk1"/>
                </a:solidFill>
                <a:latin typeface="Arial"/>
                <a:ea typeface="Arial"/>
                <a:cs typeface="Arial"/>
                <a:sym typeface="Arial"/>
              </a:rPr>
              <a:t>STEAM+H es un enfoque educativo internacional el cual  propone un abordaje interdisciplinario en los que los aprendizajes se conectan con la vida diaria de los estudiantes, vinculando el pensamiento crítico, la resolución de problemas, la comunicación, creatividad y cooperación como capacidades inmersas en cada propuesta de aprendizaje de las niñas y niños. Conecta la realidad natural con la manera de aprender.</a:t>
            </a:r>
            <a:endParaRPr sz="1800">
              <a:solidFill>
                <a:schemeClr val="dk1"/>
              </a:solidFill>
              <a:latin typeface="Arial"/>
              <a:ea typeface="Arial"/>
              <a:cs typeface="Arial"/>
              <a:sym typeface="Arial"/>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16098ef9cf1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16098ef9cf1_0_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a:solidFill>
                  <a:schemeClr val="dk1"/>
                </a:solidFill>
                <a:latin typeface="Arial"/>
                <a:ea typeface="Arial"/>
                <a:cs typeface="Arial"/>
                <a:sym typeface="Arial"/>
              </a:rPr>
              <a:t>Metodología de indagación guiada, bajo el ciclo de indagación.  Repasemos nuestro ciclo de indagación. Explicar. </a:t>
            </a:r>
            <a:endParaRPr sz="1800">
              <a:solidFill>
                <a:schemeClr val="dk1"/>
              </a:solidFill>
              <a:latin typeface="Arial"/>
              <a:ea typeface="Arial"/>
              <a:cs typeface="Arial"/>
              <a:sym typeface="Arial"/>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2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1" name="Google Shape;401;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3" name="Google Shape;41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cabezado de sección">
  <p:cSld name="Encabezado de sección">
    <p:spTree>
      <p:nvGrpSpPr>
        <p:cNvPr id="1" name="Shape 15"/>
        <p:cNvGrpSpPr/>
        <p:nvPr/>
      </p:nvGrpSpPr>
      <p:grpSpPr>
        <a:xfrm>
          <a:off x="0" y="0"/>
          <a:ext cx="0" cy="0"/>
          <a:chOff x="0" y="0"/>
          <a:chExt cx="0" cy="0"/>
        </a:xfrm>
      </p:grpSpPr>
      <p:pic>
        <p:nvPicPr>
          <p:cNvPr id="16" name="Google Shape;16;p32" descr="Logo Internal"/>
          <p:cNvPicPr preferRelativeResize="0"/>
          <p:nvPr/>
        </p:nvPicPr>
        <p:blipFill rotWithShape="1">
          <a:blip r:embed="rId2">
            <a:alphaModFix/>
          </a:blip>
          <a:srcRect/>
          <a:stretch/>
        </p:blipFill>
        <p:spPr>
          <a:xfrm>
            <a:off x="647994" y="647999"/>
            <a:ext cx="6003710" cy="1075871"/>
          </a:xfrm>
          <a:prstGeom prst="rect">
            <a:avLst/>
          </a:prstGeom>
          <a:noFill/>
          <a:ln>
            <a:noFill/>
          </a:ln>
        </p:spPr>
      </p:pic>
      <p:sp>
        <p:nvSpPr>
          <p:cNvPr id="17" name="Google Shape;17;p32"/>
          <p:cNvSpPr txBox="1">
            <a:spLocks noGrp="1"/>
          </p:cNvSpPr>
          <p:nvPr>
            <p:ph type="title"/>
          </p:nvPr>
        </p:nvSpPr>
        <p:spPr>
          <a:xfrm>
            <a:off x="1663700" y="3419476"/>
            <a:ext cx="21031200" cy="5705474"/>
          </a:xfrm>
          <a:prstGeom prst="rect">
            <a:avLst/>
          </a:prstGeom>
          <a:noFill/>
          <a:ln>
            <a:noFill/>
          </a:ln>
        </p:spPr>
        <p:txBody>
          <a:bodyPr spcFirstLastPara="1" wrap="square" lIns="91425" tIns="91425" rIns="91425" bIns="91425" anchor="b" anchorCtr="0">
            <a:normAutofit/>
          </a:bodyPr>
          <a:lstStyle>
            <a:lvl1pPr lvl="0" algn="l">
              <a:lnSpc>
                <a:spcPct val="90000"/>
              </a:lnSpc>
              <a:spcBef>
                <a:spcPts val="0"/>
              </a:spcBef>
              <a:spcAft>
                <a:spcPts val="0"/>
              </a:spcAft>
              <a:buClr>
                <a:srgbClr val="000000"/>
              </a:buClr>
              <a:buSzPts val="12000"/>
              <a:buFont typeface="Calibri"/>
              <a:buNone/>
              <a:defRPr sz="12000" b="0">
                <a:latin typeface="Calibri"/>
                <a:ea typeface="Calibri"/>
                <a:cs typeface="Calibri"/>
                <a:sym typeface="Calibri"/>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18" name="Google Shape;18;p32"/>
          <p:cNvSpPr txBox="1">
            <a:spLocks noGrp="1"/>
          </p:cNvSpPr>
          <p:nvPr>
            <p:ph type="body" idx="1"/>
          </p:nvPr>
        </p:nvSpPr>
        <p:spPr>
          <a:xfrm>
            <a:off x="1663700" y="9178925"/>
            <a:ext cx="21031200" cy="3000375"/>
          </a:xfrm>
          <a:prstGeom prst="rect">
            <a:avLst/>
          </a:prstGeom>
          <a:noFill/>
          <a:ln>
            <a:noFill/>
          </a:ln>
        </p:spPr>
        <p:txBody>
          <a:bodyPr spcFirstLastPara="1" wrap="square" lIns="91425" tIns="91425" rIns="91425" bIns="91425" anchor="t" anchorCtr="0">
            <a:normAutofit/>
          </a:bodyPr>
          <a:lstStyle>
            <a:lvl1pPr marL="457200" lvl="0" indent="-228600" algn="l">
              <a:lnSpc>
                <a:spcPct val="90000"/>
              </a:lnSpc>
              <a:spcBef>
                <a:spcPts val="2000"/>
              </a:spcBef>
              <a:spcAft>
                <a:spcPts val="0"/>
              </a:spcAft>
              <a:buClr>
                <a:srgbClr val="888888"/>
              </a:buClr>
              <a:buSzPts val="4800"/>
              <a:buFont typeface="Calibri"/>
              <a:buNone/>
              <a:defRPr>
                <a:solidFill>
                  <a:srgbClr val="888888"/>
                </a:solidFill>
                <a:latin typeface="Calibri"/>
                <a:ea typeface="Calibri"/>
                <a:cs typeface="Calibri"/>
                <a:sym typeface="Calibri"/>
              </a:defRPr>
            </a:lvl1pPr>
            <a:lvl2pPr marL="914400" lvl="1" indent="-228600" algn="l">
              <a:lnSpc>
                <a:spcPct val="90000"/>
              </a:lnSpc>
              <a:spcBef>
                <a:spcPts val="2000"/>
              </a:spcBef>
              <a:spcAft>
                <a:spcPts val="0"/>
              </a:spcAft>
              <a:buClr>
                <a:srgbClr val="888888"/>
              </a:buClr>
              <a:buSzPts val="4800"/>
              <a:buFont typeface="Calibri"/>
              <a:buNone/>
              <a:defRPr>
                <a:solidFill>
                  <a:srgbClr val="888888"/>
                </a:solidFill>
                <a:latin typeface="Calibri"/>
                <a:ea typeface="Calibri"/>
                <a:cs typeface="Calibri"/>
                <a:sym typeface="Calibri"/>
              </a:defRPr>
            </a:lvl2pPr>
            <a:lvl3pPr marL="1371600" lvl="2" indent="-228600" algn="l">
              <a:lnSpc>
                <a:spcPct val="90000"/>
              </a:lnSpc>
              <a:spcBef>
                <a:spcPts val="2000"/>
              </a:spcBef>
              <a:spcAft>
                <a:spcPts val="0"/>
              </a:spcAft>
              <a:buClr>
                <a:srgbClr val="888888"/>
              </a:buClr>
              <a:buSzPts val="4800"/>
              <a:buFont typeface="Calibri"/>
              <a:buNone/>
              <a:defRPr>
                <a:solidFill>
                  <a:srgbClr val="888888"/>
                </a:solidFill>
                <a:latin typeface="Calibri"/>
                <a:ea typeface="Calibri"/>
                <a:cs typeface="Calibri"/>
                <a:sym typeface="Calibri"/>
              </a:defRPr>
            </a:lvl3pPr>
            <a:lvl4pPr marL="1828800" lvl="3" indent="-228600" algn="l">
              <a:lnSpc>
                <a:spcPct val="90000"/>
              </a:lnSpc>
              <a:spcBef>
                <a:spcPts val="2000"/>
              </a:spcBef>
              <a:spcAft>
                <a:spcPts val="0"/>
              </a:spcAft>
              <a:buClr>
                <a:srgbClr val="888888"/>
              </a:buClr>
              <a:buSzPts val="4800"/>
              <a:buFont typeface="Calibri"/>
              <a:buNone/>
              <a:defRPr>
                <a:solidFill>
                  <a:srgbClr val="888888"/>
                </a:solidFill>
                <a:latin typeface="Calibri"/>
                <a:ea typeface="Calibri"/>
                <a:cs typeface="Calibri"/>
                <a:sym typeface="Calibri"/>
              </a:defRPr>
            </a:lvl4pPr>
            <a:lvl5pPr marL="2286000" lvl="4" indent="-228600" algn="l">
              <a:lnSpc>
                <a:spcPct val="90000"/>
              </a:lnSpc>
              <a:spcBef>
                <a:spcPts val="2000"/>
              </a:spcBef>
              <a:spcAft>
                <a:spcPts val="0"/>
              </a:spcAft>
              <a:buClr>
                <a:srgbClr val="888888"/>
              </a:buClr>
              <a:buSzPts val="4800"/>
              <a:buFont typeface="Calibri"/>
              <a:buNone/>
              <a:defRPr>
                <a:solidFill>
                  <a:srgbClr val="888888"/>
                </a:solidFill>
                <a:latin typeface="Calibri"/>
                <a:ea typeface="Calibri"/>
                <a:cs typeface="Calibri"/>
                <a:sym typeface="Calibri"/>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pic>
        <p:nvPicPr>
          <p:cNvPr id="19" name="Google Shape;19;p32" descr="Logo Internal"/>
          <p:cNvPicPr preferRelativeResize="0"/>
          <p:nvPr/>
        </p:nvPicPr>
        <p:blipFill rotWithShape="1">
          <a:blip r:embed="rId2">
            <a:alphaModFix/>
          </a:blip>
          <a:srcRect/>
          <a:stretch/>
        </p:blipFill>
        <p:spPr>
          <a:xfrm>
            <a:off x="647994" y="647999"/>
            <a:ext cx="6003710" cy="1075871"/>
          </a:xfrm>
          <a:prstGeom prst="rect">
            <a:avLst/>
          </a:prstGeom>
          <a:noFill/>
          <a:ln>
            <a:noFill/>
          </a:ln>
        </p:spPr>
      </p:pic>
      <p:sp>
        <p:nvSpPr>
          <p:cNvPr id="20" name="Google Shape;20;p32"/>
          <p:cNvSpPr txBox="1">
            <a:spLocks noGrp="1"/>
          </p:cNvSpPr>
          <p:nvPr>
            <p:ph type="sldNum" idx="12"/>
          </p:nvPr>
        </p:nvSpPr>
        <p:spPr>
          <a:xfrm>
            <a:off x="22203052" y="12835870"/>
            <a:ext cx="504548" cy="483910"/>
          </a:xfrm>
          <a:prstGeom prst="rect">
            <a:avLst/>
          </a:prstGeom>
          <a:noFill/>
          <a:ln>
            <a:noFill/>
          </a:ln>
        </p:spPr>
        <p:txBody>
          <a:bodyPr spcFirstLastPara="1" wrap="square" lIns="91425" tIns="91425" rIns="91425" bIns="91425" anchor="ctr" anchorCtr="0">
            <a:spAutoFit/>
          </a:bodyPr>
          <a:lstStyle>
            <a:lvl1pPr marL="0" marR="0" lvl="0" indent="0" algn="r">
              <a:lnSpc>
                <a:spcPct val="100000"/>
              </a:lnSpc>
              <a:spcBef>
                <a:spcPts val="0"/>
              </a:spcBef>
              <a:spcAft>
                <a:spcPts val="0"/>
              </a:spcAft>
              <a:buClr>
                <a:srgbClr val="888888"/>
              </a:buClr>
              <a:buSzPts val="2400"/>
              <a:buFont typeface="Calibri"/>
              <a:buNone/>
              <a:defRPr sz="24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2400"/>
              <a:buFont typeface="Calibri"/>
              <a:buNone/>
              <a:defRPr sz="24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2400"/>
              <a:buFont typeface="Calibri"/>
              <a:buNone/>
              <a:defRPr sz="24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2400"/>
              <a:buFont typeface="Calibri"/>
              <a:buNone/>
              <a:defRPr sz="24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2400"/>
              <a:buFont typeface="Calibri"/>
              <a:buNone/>
              <a:defRPr sz="24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2400"/>
              <a:buFont typeface="Calibri"/>
              <a:buNone/>
              <a:defRPr sz="24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2400"/>
              <a:buFont typeface="Calibri"/>
              <a:buNone/>
              <a:defRPr sz="24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2400"/>
              <a:buFont typeface="Calibri"/>
              <a:buNone/>
              <a:defRPr sz="24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2400"/>
              <a:buFont typeface="Calibri"/>
              <a:buNone/>
              <a:defRPr sz="24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800">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58"/>
        <p:cNvGrpSpPr/>
        <p:nvPr/>
      </p:nvGrpSpPr>
      <p:grpSpPr>
        <a:xfrm>
          <a:off x="0" y="0"/>
          <a:ext cx="0" cy="0"/>
          <a:chOff x="0" y="0"/>
          <a:chExt cx="0" cy="0"/>
        </a:xfrm>
      </p:grpSpPr>
      <p:sp>
        <p:nvSpPr>
          <p:cNvPr id="59" name="Google Shape;59;p41"/>
          <p:cNvSpPr txBox="1">
            <a:spLocks noGrp="1"/>
          </p:cNvSpPr>
          <p:nvPr>
            <p:ph type="title"/>
          </p:nvPr>
        </p:nvSpPr>
        <p:spPr>
          <a:xfrm>
            <a:off x="1206500" y="1079500"/>
            <a:ext cx="21971000" cy="1435100"/>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60" name="Google Shape;60;p41"/>
          <p:cNvSpPr txBox="1">
            <a:spLocks noGrp="1"/>
          </p:cNvSpPr>
          <p:nvPr>
            <p:ph type="body" idx="1"/>
          </p:nvPr>
        </p:nvSpPr>
        <p:spPr>
          <a:xfrm>
            <a:off x="1206500" y="2372962"/>
            <a:ext cx="21971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61" name="Google Shape;61;p41"/>
          <p:cNvSpPr txBox="1">
            <a:spLocks noGrp="1"/>
          </p:cNvSpPr>
          <p:nvPr>
            <p:ph type="body" idx="2"/>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1800"/>
              </a:spcBef>
              <a:spcAft>
                <a:spcPts val="0"/>
              </a:spcAft>
              <a:buClr>
                <a:srgbClr val="000000"/>
              </a:buClr>
              <a:buSzPts val="5500"/>
              <a:buFont typeface="Helvetica Neue"/>
              <a:buNone/>
              <a:defRPr sz="5500"/>
            </a:lvl1pPr>
            <a:lvl2pPr marL="914400" lvl="1" indent="-228600" algn="l">
              <a:lnSpc>
                <a:spcPct val="100000"/>
              </a:lnSpc>
              <a:spcBef>
                <a:spcPts val="1800"/>
              </a:spcBef>
              <a:spcAft>
                <a:spcPts val="0"/>
              </a:spcAft>
              <a:buClr>
                <a:srgbClr val="000000"/>
              </a:buClr>
              <a:buSzPts val="5500"/>
              <a:buFont typeface="Helvetica Neue"/>
              <a:buNone/>
              <a:defRPr sz="5500"/>
            </a:lvl2pPr>
            <a:lvl3pPr marL="1371600" lvl="2" indent="-228600" algn="l">
              <a:lnSpc>
                <a:spcPct val="100000"/>
              </a:lnSpc>
              <a:spcBef>
                <a:spcPts val="1800"/>
              </a:spcBef>
              <a:spcAft>
                <a:spcPts val="0"/>
              </a:spcAft>
              <a:buClr>
                <a:srgbClr val="000000"/>
              </a:buClr>
              <a:buSzPts val="5500"/>
              <a:buFont typeface="Helvetica Neue"/>
              <a:buNone/>
              <a:defRPr sz="5500"/>
            </a:lvl3pPr>
            <a:lvl4pPr marL="1828800" lvl="3" indent="-228600" algn="l">
              <a:lnSpc>
                <a:spcPct val="100000"/>
              </a:lnSpc>
              <a:spcBef>
                <a:spcPts val="1800"/>
              </a:spcBef>
              <a:spcAft>
                <a:spcPts val="0"/>
              </a:spcAft>
              <a:buClr>
                <a:srgbClr val="000000"/>
              </a:buClr>
              <a:buSzPts val="5500"/>
              <a:buFont typeface="Helvetica Neue"/>
              <a:buNone/>
              <a:defRPr sz="5500"/>
            </a:lvl4pPr>
            <a:lvl5pPr marL="2286000" lvl="4" indent="-228600" algn="l">
              <a:lnSpc>
                <a:spcPct val="100000"/>
              </a:lnSpc>
              <a:spcBef>
                <a:spcPts val="1800"/>
              </a:spcBef>
              <a:spcAft>
                <a:spcPts val="0"/>
              </a:spcAft>
              <a:buClr>
                <a:srgbClr val="000000"/>
              </a:buClr>
              <a:buSzPts val="5500"/>
              <a:buFont typeface="Helvetica Neue"/>
              <a:buNone/>
              <a:defRPr sz="5500"/>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62" name="Google Shape;62;p41"/>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eclaración">
  <p:cSld name="Declaración">
    <p:spTree>
      <p:nvGrpSpPr>
        <p:cNvPr id="1" name="Shape 63"/>
        <p:cNvGrpSpPr/>
        <p:nvPr/>
      </p:nvGrpSpPr>
      <p:grpSpPr>
        <a:xfrm>
          <a:off x="0" y="0"/>
          <a:ext cx="0" cy="0"/>
          <a:chOff x="0" y="0"/>
          <a:chExt cx="0" cy="0"/>
        </a:xfrm>
      </p:grpSpPr>
      <p:sp>
        <p:nvSpPr>
          <p:cNvPr id="64" name="Google Shape;64;p42"/>
          <p:cNvSpPr txBox="1">
            <a:spLocks noGrp="1"/>
          </p:cNvSpPr>
          <p:nvPr>
            <p:ph type="body" idx="1"/>
          </p:nvPr>
        </p:nvSpPr>
        <p:spPr>
          <a:xfrm>
            <a:off x="1206500" y="4920843"/>
            <a:ext cx="21971000" cy="3874314"/>
          </a:xfrm>
          <a:prstGeom prst="rect">
            <a:avLst/>
          </a:prstGeom>
          <a:noFill/>
          <a:ln>
            <a:noFill/>
          </a:ln>
        </p:spPr>
        <p:txBody>
          <a:bodyPr spcFirstLastPara="1" wrap="square" lIns="50800" tIns="50800" rIns="50800" bIns="50800" anchor="ctr" anchorCtr="0">
            <a:normAutofit/>
          </a:bodyPr>
          <a:lstStyle>
            <a:lvl1pPr marL="457200" lvl="0"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1pPr>
            <a:lvl2pPr marL="914400" lvl="1"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2pPr>
            <a:lvl3pPr marL="1371600" lvl="2"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3pPr>
            <a:lvl4pPr marL="1828800" lvl="3"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4pPr>
            <a:lvl5pPr marL="2286000" lvl="4"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65" name="Google Shape;65;p42"/>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ato (grande)">
  <p:cSld name="Dato (grande)">
    <p:spTree>
      <p:nvGrpSpPr>
        <p:cNvPr id="1" name="Shape 66"/>
        <p:cNvGrpSpPr/>
        <p:nvPr/>
      </p:nvGrpSpPr>
      <p:grpSpPr>
        <a:xfrm>
          <a:off x="0" y="0"/>
          <a:ext cx="0" cy="0"/>
          <a:chOff x="0" y="0"/>
          <a:chExt cx="0" cy="0"/>
        </a:xfrm>
      </p:grpSpPr>
      <p:sp>
        <p:nvSpPr>
          <p:cNvPr id="67" name="Google Shape;67;p43"/>
          <p:cNvSpPr txBox="1">
            <a:spLocks noGrp="1"/>
          </p:cNvSpPr>
          <p:nvPr>
            <p:ph type="body" idx="1"/>
          </p:nvPr>
        </p:nvSpPr>
        <p:spPr>
          <a:xfrm>
            <a:off x="1206500" y="1075927"/>
            <a:ext cx="21971000" cy="7241584"/>
          </a:xfrm>
          <a:prstGeom prst="rect">
            <a:avLst/>
          </a:prstGeom>
          <a:noFill/>
          <a:ln>
            <a:noFill/>
          </a:ln>
        </p:spPr>
        <p:txBody>
          <a:bodyPr spcFirstLastPara="1" wrap="square" lIns="50800" tIns="50800" rIns="50800" bIns="50800" anchor="b" anchorCtr="0">
            <a:normAutofit/>
          </a:bodyPr>
          <a:lstStyle>
            <a:lvl1pPr marL="457200" lvl="0" indent="-228600" algn="ctr">
              <a:lnSpc>
                <a:spcPct val="80000"/>
              </a:lnSpc>
              <a:spcBef>
                <a:spcPts val="0"/>
              </a:spcBef>
              <a:spcAft>
                <a:spcPts val="0"/>
              </a:spcAft>
              <a:buClr>
                <a:srgbClr val="000000"/>
              </a:buClr>
              <a:buSzPts val="25000"/>
              <a:buFont typeface="Helvetica Neue"/>
              <a:buNone/>
              <a:defRPr sz="25000" b="1"/>
            </a:lvl1pPr>
            <a:lvl2pPr marL="914400" lvl="1" indent="-228600" algn="ctr">
              <a:lnSpc>
                <a:spcPct val="80000"/>
              </a:lnSpc>
              <a:spcBef>
                <a:spcPts val="0"/>
              </a:spcBef>
              <a:spcAft>
                <a:spcPts val="0"/>
              </a:spcAft>
              <a:buClr>
                <a:srgbClr val="000000"/>
              </a:buClr>
              <a:buSzPts val="25000"/>
              <a:buFont typeface="Helvetica Neue"/>
              <a:buNone/>
              <a:defRPr sz="25000" b="1"/>
            </a:lvl2pPr>
            <a:lvl3pPr marL="1371600" lvl="2" indent="-228600" algn="ctr">
              <a:lnSpc>
                <a:spcPct val="80000"/>
              </a:lnSpc>
              <a:spcBef>
                <a:spcPts val="0"/>
              </a:spcBef>
              <a:spcAft>
                <a:spcPts val="0"/>
              </a:spcAft>
              <a:buClr>
                <a:srgbClr val="000000"/>
              </a:buClr>
              <a:buSzPts val="25000"/>
              <a:buFont typeface="Helvetica Neue"/>
              <a:buNone/>
              <a:defRPr sz="25000" b="1"/>
            </a:lvl3pPr>
            <a:lvl4pPr marL="1828800" lvl="3" indent="-228600" algn="ctr">
              <a:lnSpc>
                <a:spcPct val="80000"/>
              </a:lnSpc>
              <a:spcBef>
                <a:spcPts val="0"/>
              </a:spcBef>
              <a:spcAft>
                <a:spcPts val="0"/>
              </a:spcAft>
              <a:buClr>
                <a:srgbClr val="000000"/>
              </a:buClr>
              <a:buSzPts val="25000"/>
              <a:buFont typeface="Helvetica Neue"/>
              <a:buNone/>
              <a:defRPr sz="25000" b="1"/>
            </a:lvl4pPr>
            <a:lvl5pPr marL="2286000" lvl="4" indent="-228600" algn="ctr">
              <a:lnSpc>
                <a:spcPct val="80000"/>
              </a:lnSpc>
              <a:spcBef>
                <a:spcPts val="0"/>
              </a:spcBef>
              <a:spcAft>
                <a:spcPts val="0"/>
              </a:spcAft>
              <a:buClr>
                <a:srgbClr val="000000"/>
              </a:buClr>
              <a:buSzPts val="25000"/>
              <a:buFont typeface="Helvetica Neue"/>
              <a:buNone/>
              <a:defRPr sz="250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68" name="Google Shape;68;p43"/>
          <p:cNvSpPr txBox="1">
            <a:spLocks noGrp="1"/>
          </p:cNvSpPr>
          <p:nvPr>
            <p:ph type="body" idx="2"/>
          </p:nvPr>
        </p:nvSpPr>
        <p:spPr>
          <a:xfrm>
            <a:off x="1206500" y="8262180"/>
            <a:ext cx="21971000" cy="934780"/>
          </a:xfrm>
          <a:prstGeom prst="rect">
            <a:avLst/>
          </a:prstGeom>
          <a:noFill/>
          <a:ln>
            <a:noFill/>
          </a:ln>
        </p:spPr>
        <p:txBody>
          <a:bodyPr spcFirstLastPara="1" wrap="square" lIns="45700" tIns="45700" rIns="45700" bIns="45700" anchor="t" anchorCtr="0">
            <a:normAutofit/>
          </a:bodyPr>
          <a:lstStyle>
            <a:lvl1pPr marL="457200" lvl="0" indent="-228600" algn="ctr">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69" name="Google Shape;69;p43"/>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ita">
  <p:cSld name="Cita">
    <p:spTree>
      <p:nvGrpSpPr>
        <p:cNvPr id="1" name="Shape 70"/>
        <p:cNvGrpSpPr/>
        <p:nvPr/>
      </p:nvGrpSpPr>
      <p:grpSpPr>
        <a:xfrm>
          <a:off x="0" y="0"/>
          <a:ext cx="0" cy="0"/>
          <a:chOff x="0" y="0"/>
          <a:chExt cx="0" cy="0"/>
        </a:xfrm>
      </p:grpSpPr>
      <p:sp>
        <p:nvSpPr>
          <p:cNvPr id="71" name="Google Shape;71;p44"/>
          <p:cNvSpPr txBox="1">
            <a:spLocks noGrp="1"/>
          </p:cNvSpPr>
          <p:nvPr>
            <p:ph type="body" idx="1"/>
          </p:nvPr>
        </p:nvSpPr>
        <p:spPr>
          <a:xfrm>
            <a:off x="2430025" y="10675453"/>
            <a:ext cx="20200052" cy="636979"/>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3600"/>
              <a:buFont typeface="Helvetica Neue"/>
              <a:buNone/>
              <a:defRPr sz="36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72" name="Google Shape;72;p44"/>
          <p:cNvSpPr txBox="1">
            <a:spLocks noGrp="1"/>
          </p:cNvSpPr>
          <p:nvPr>
            <p:ph type="body" idx="2"/>
          </p:nvPr>
        </p:nvSpPr>
        <p:spPr>
          <a:xfrm>
            <a:off x="1753923" y="4939860"/>
            <a:ext cx="20876154" cy="3836280"/>
          </a:xfrm>
          <a:prstGeom prst="rect">
            <a:avLst/>
          </a:prstGeom>
          <a:noFill/>
          <a:ln>
            <a:noFill/>
          </a:ln>
        </p:spPr>
        <p:txBody>
          <a:bodyPr spcFirstLastPara="1" wrap="square" lIns="50800" tIns="50800" rIns="50800" bIns="50800" anchor="t" anchorCtr="0">
            <a:normAutofit/>
          </a:bodyPr>
          <a:lstStyle>
            <a:lvl1pPr marL="457200" lvl="0"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1pPr>
            <a:lvl2pPr marL="914400" lvl="1"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2pPr>
            <a:lvl3pPr marL="1371600" lvl="2"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3pPr>
            <a:lvl4pPr marL="1828800" lvl="3"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4pPr>
            <a:lvl5pPr marL="2286000" lvl="4"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73" name="Google Shape;73;p44"/>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fotos">
  <p:cSld name="3 fotos">
    <p:spTree>
      <p:nvGrpSpPr>
        <p:cNvPr id="1" name="Shape 74"/>
        <p:cNvGrpSpPr/>
        <p:nvPr/>
      </p:nvGrpSpPr>
      <p:grpSpPr>
        <a:xfrm>
          <a:off x="0" y="0"/>
          <a:ext cx="0" cy="0"/>
          <a:chOff x="0" y="0"/>
          <a:chExt cx="0" cy="0"/>
        </a:xfrm>
      </p:grpSpPr>
      <p:sp>
        <p:nvSpPr>
          <p:cNvPr id="75" name="Google Shape;75;p45"/>
          <p:cNvSpPr>
            <a:spLocks noGrp="1"/>
          </p:cNvSpPr>
          <p:nvPr>
            <p:ph type="pic" idx="2"/>
          </p:nvPr>
        </p:nvSpPr>
        <p:spPr>
          <a:xfrm>
            <a:off x="15760700" y="1016000"/>
            <a:ext cx="7439099" cy="5949678"/>
          </a:xfrm>
          <a:prstGeom prst="rect">
            <a:avLst/>
          </a:prstGeom>
          <a:noFill/>
          <a:ln>
            <a:noFill/>
          </a:ln>
        </p:spPr>
      </p:sp>
      <p:sp>
        <p:nvSpPr>
          <p:cNvPr id="76" name="Google Shape;76;p45"/>
          <p:cNvSpPr>
            <a:spLocks noGrp="1"/>
          </p:cNvSpPr>
          <p:nvPr>
            <p:ph type="pic" idx="3"/>
          </p:nvPr>
        </p:nvSpPr>
        <p:spPr>
          <a:xfrm>
            <a:off x="13500100" y="3978275"/>
            <a:ext cx="10439400" cy="12150181"/>
          </a:xfrm>
          <a:prstGeom prst="rect">
            <a:avLst/>
          </a:prstGeom>
          <a:noFill/>
          <a:ln>
            <a:noFill/>
          </a:ln>
        </p:spPr>
      </p:sp>
      <p:sp>
        <p:nvSpPr>
          <p:cNvPr id="77" name="Google Shape;77;p45"/>
          <p:cNvSpPr>
            <a:spLocks noGrp="1"/>
          </p:cNvSpPr>
          <p:nvPr>
            <p:ph type="pic" idx="4"/>
          </p:nvPr>
        </p:nvSpPr>
        <p:spPr>
          <a:xfrm>
            <a:off x="-139700" y="495300"/>
            <a:ext cx="16611600" cy="12458700"/>
          </a:xfrm>
          <a:prstGeom prst="rect">
            <a:avLst/>
          </a:prstGeom>
          <a:noFill/>
          <a:ln>
            <a:noFill/>
          </a:ln>
        </p:spPr>
      </p:sp>
      <p:sp>
        <p:nvSpPr>
          <p:cNvPr id="78" name="Google Shape;78;p45"/>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Foto">
  <p:cSld name="Foto">
    <p:spTree>
      <p:nvGrpSpPr>
        <p:cNvPr id="1" name="Shape 79"/>
        <p:cNvGrpSpPr/>
        <p:nvPr/>
      </p:nvGrpSpPr>
      <p:grpSpPr>
        <a:xfrm>
          <a:off x="0" y="0"/>
          <a:ext cx="0" cy="0"/>
          <a:chOff x="0" y="0"/>
          <a:chExt cx="0" cy="0"/>
        </a:xfrm>
      </p:grpSpPr>
      <p:sp>
        <p:nvSpPr>
          <p:cNvPr id="80" name="Google Shape;80;p46"/>
          <p:cNvSpPr>
            <a:spLocks noGrp="1"/>
          </p:cNvSpPr>
          <p:nvPr>
            <p:ph type="pic" idx="2"/>
          </p:nvPr>
        </p:nvSpPr>
        <p:spPr>
          <a:xfrm>
            <a:off x="-1333500" y="-5524500"/>
            <a:ext cx="27051000" cy="21640800"/>
          </a:xfrm>
          <a:prstGeom prst="rect">
            <a:avLst/>
          </a:prstGeom>
          <a:noFill/>
          <a:ln>
            <a:noFill/>
          </a:ln>
        </p:spPr>
      </p:sp>
      <p:sp>
        <p:nvSpPr>
          <p:cNvPr id="81" name="Google Shape;81;p46"/>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FFFFFF"/>
              </a:buClr>
              <a:buSzPts val="1800"/>
              <a:buFont typeface="Helvetica Neue"/>
              <a:buNone/>
              <a:defRPr>
                <a:solidFill>
                  <a:srgbClr val="FFFFFF"/>
                </a:solidFill>
              </a:defRPr>
            </a:lvl1pPr>
            <a:lvl2pPr marL="0" marR="0" lvl="1" indent="0" algn="ctr">
              <a:lnSpc>
                <a:spcPct val="100000"/>
              </a:lnSpc>
              <a:spcBef>
                <a:spcPts val="0"/>
              </a:spcBef>
              <a:spcAft>
                <a:spcPts val="0"/>
              </a:spcAft>
              <a:buClr>
                <a:srgbClr val="FFFFFF"/>
              </a:buClr>
              <a:buSzPts val="1800"/>
              <a:buFont typeface="Helvetica Neue"/>
              <a:buNone/>
              <a:defRPr>
                <a:solidFill>
                  <a:srgbClr val="FFFFFF"/>
                </a:solidFill>
              </a:defRPr>
            </a:lvl2pPr>
            <a:lvl3pPr marL="0" marR="0" lvl="2" indent="0" algn="ctr">
              <a:lnSpc>
                <a:spcPct val="100000"/>
              </a:lnSpc>
              <a:spcBef>
                <a:spcPts val="0"/>
              </a:spcBef>
              <a:spcAft>
                <a:spcPts val="0"/>
              </a:spcAft>
              <a:buClr>
                <a:srgbClr val="FFFFFF"/>
              </a:buClr>
              <a:buSzPts val="1800"/>
              <a:buFont typeface="Helvetica Neue"/>
              <a:buNone/>
              <a:defRPr>
                <a:solidFill>
                  <a:srgbClr val="FFFFFF"/>
                </a:solidFill>
              </a:defRPr>
            </a:lvl3pPr>
            <a:lvl4pPr marL="0" marR="0" lvl="3" indent="0" algn="ctr">
              <a:lnSpc>
                <a:spcPct val="100000"/>
              </a:lnSpc>
              <a:spcBef>
                <a:spcPts val="0"/>
              </a:spcBef>
              <a:spcAft>
                <a:spcPts val="0"/>
              </a:spcAft>
              <a:buClr>
                <a:srgbClr val="FFFFFF"/>
              </a:buClr>
              <a:buSzPts val="1800"/>
              <a:buFont typeface="Helvetica Neue"/>
              <a:buNone/>
              <a:defRPr>
                <a:solidFill>
                  <a:srgbClr val="FFFFFF"/>
                </a:solidFill>
              </a:defRPr>
            </a:lvl4pPr>
            <a:lvl5pPr marL="0" marR="0" lvl="4" indent="0" algn="ctr">
              <a:lnSpc>
                <a:spcPct val="100000"/>
              </a:lnSpc>
              <a:spcBef>
                <a:spcPts val="0"/>
              </a:spcBef>
              <a:spcAft>
                <a:spcPts val="0"/>
              </a:spcAft>
              <a:buClr>
                <a:srgbClr val="FFFFFF"/>
              </a:buClr>
              <a:buSzPts val="1800"/>
              <a:buFont typeface="Helvetica Neue"/>
              <a:buNone/>
              <a:defRPr>
                <a:solidFill>
                  <a:srgbClr val="FFFFFF"/>
                </a:solidFill>
              </a:defRPr>
            </a:lvl5pPr>
            <a:lvl6pPr marL="0" marR="0" lvl="5" indent="0" algn="ctr">
              <a:lnSpc>
                <a:spcPct val="100000"/>
              </a:lnSpc>
              <a:spcBef>
                <a:spcPts val="0"/>
              </a:spcBef>
              <a:spcAft>
                <a:spcPts val="0"/>
              </a:spcAft>
              <a:buClr>
                <a:srgbClr val="FFFFFF"/>
              </a:buClr>
              <a:buSzPts val="1800"/>
              <a:buFont typeface="Helvetica Neue"/>
              <a:buNone/>
              <a:defRPr>
                <a:solidFill>
                  <a:srgbClr val="FFFFFF"/>
                </a:solidFill>
              </a:defRPr>
            </a:lvl6pPr>
            <a:lvl7pPr marL="0" marR="0" lvl="6" indent="0" algn="ctr">
              <a:lnSpc>
                <a:spcPct val="100000"/>
              </a:lnSpc>
              <a:spcBef>
                <a:spcPts val="0"/>
              </a:spcBef>
              <a:spcAft>
                <a:spcPts val="0"/>
              </a:spcAft>
              <a:buClr>
                <a:srgbClr val="FFFFFF"/>
              </a:buClr>
              <a:buSzPts val="1800"/>
              <a:buFont typeface="Helvetica Neue"/>
              <a:buNone/>
              <a:defRPr>
                <a:solidFill>
                  <a:srgbClr val="FFFFFF"/>
                </a:solidFill>
              </a:defRPr>
            </a:lvl7pPr>
            <a:lvl8pPr marL="0" marR="0" lvl="7" indent="0" algn="ctr">
              <a:lnSpc>
                <a:spcPct val="100000"/>
              </a:lnSpc>
              <a:spcBef>
                <a:spcPts val="0"/>
              </a:spcBef>
              <a:spcAft>
                <a:spcPts val="0"/>
              </a:spcAft>
              <a:buClr>
                <a:srgbClr val="FFFFFF"/>
              </a:buClr>
              <a:buSzPts val="1800"/>
              <a:buFont typeface="Helvetica Neue"/>
              <a:buNone/>
              <a:defRPr>
                <a:solidFill>
                  <a:srgbClr val="FFFFFF"/>
                </a:solidFill>
              </a:defRPr>
            </a:lvl8pPr>
            <a:lvl9pPr marL="0" marR="0" lvl="8" indent="0" algn="ctr">
              <a:lnSpc>
                <a:spcPct val="100000"/>
              </a:lnSpc>
              <a:spcBef>
                <a:spcPts val="0"/>
              </a:spcBef>
              <a:spcAft>
                <a:spcPts val="0"/>
              </a:spcAft>
              <a:buClr>
                <a:srgbClr val="FFFFFF"/>
              </a:buClr>
              <a:buSzPts val="1800"/>
              <a:buFont typeface="Helvetica Neue"/>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En blanco">
  <p:cSld name="En blanco">
    <p:spTree>
      <p:nvGrpSpPr>
        <p:cNvPr id="1" name="Shape 82"/>
        <p:cNvGrpSpPr/>
        <p:nvPr/>
      </p:nvGrpSpPr>
      <p:grpSpPr>
        <a:xfrm>
          <a:off x="0" y="0"/>
          <a:ext cx="0" cy="0"/>
          <a:chOff x="0" y="0"/>
          <a:chExt cx="0" cy="0"/>
        </a:xfrm>
      </p:grpSpPr>
      <p:sp>
        <p:nvSpPr>
          <p:cNvPr id="83" name="Google Shape;83;p47"/>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type="title">
  <p:cSld name="TITLE">
    <p:spTree>
      <p:nvGrpSpPr>
        <p:cNvPr id="1" name="Shape 21"/>
        <p:cNvGrpSpPr/>
        <p:nvPr/>
      </p:nvGrpSpPr>
      <p:grpSpPr>
        <a:xfrm>
          <a:off x="0" y="0"/>
          <a:ext cx="0" cy="0"/>
          <a:chOff x="0" y="0"/>
          <a:chExt cx="0" cy="0"/>
        </a:xfrm>
      </p:grpSpPr>
      <p:sp>
        <p:nvSpPr>
          <p:cNvPr id="22" name="Google Shape;22;p33"/>
          <p:cNvSpPr txBox="1">
            <a:spLocks noGrp="1"/>
          </p:cNvSpPr>
          <p:nvPr>
            <p:ph type="body" idx="1"/>
          </p:nvPr>
        </p:nvSpPr>
        <p:spPr>
          <a:xfrm>
            <a:off x="1201340" y="11859862"/>
            <a:ext cx="21971003" cy="636979"/>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3600"/>
              <a:buFont typeface="Helvetica Neue"/>
              <a:buNone/>
              <a:defRPr sz="36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23" name="Google Shape;23;p33"/>
          <p:cNvSpPr txBox="1">
            <a:spLocks noGrp="1"/>
          </p:cNvSpPr>
          <p:nvPr>
            <p:ph type="title"/>
          </p:nvPr>
        </p:nvSpPr>
        <p:spPr>
          <a:xfrm>
            <a:off x="1206496" y="2574991"/>
            <a:ext cx="21971004" cy="4648201"/>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000000"/>
              </a:buClr>
              <a:buSzPts val="11600"/>
              <a:buFont typeface="Helvetica Neue"/>
              <a:buNone/>
              <a:defRPr sz="116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24" name="Google Shape;24;p33"/>
          <p:cNvSpPr txBox="1">
            <a:spLocks noGrp="1"/>
          </p:cNvSpPr>
          <p:nvPr>
            <p:ph type="body" idx="2"/>
          </p:nvPr>
        </p:nvSpPr>
        <p:spPr>
          <a:xfrm>
            <a:off x="1201342" y="7223190"/>
            <a:ext cx="21971001" cy="1905001"/>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228600" algn="l">
              <a:lnSpc>
                <a:spcPct val="100000"/>
              </a:lnSpc>
              <a:spcBef>
                <a:spcPts val="0"/>
              </a:spcBef>
              <a:spcAft>
                <a:spcPts val="0"/>
              </a:spcAft>
              <a:buClr>
                <a:srgbClr val="000000"/>
              </a:buClr>
              <a:buSzPts val="5500"/>
              <a:buFont typeface="Helvetica Neue"/>
              <a:buNone/>
              <a:defRPr sz="5500" b="1"/>
            </a:lvl2pPr>
            <a:lvl3pPr marL="1371600" lvl="2" indent="-228600" algn="l">
              <a:lnSpc>
                <a:spcPct val="100000"/>
              </a:lnSpc>
              <a:spcBef>
                <a:spcPts val="0"/>
              </a:spcBef>
              <a:spcAft>
                <a:spcPts val="0"/>
              </a:spcAft>
              <a:buClr>
                <a:srgbClr val="000000"/>
              </a:buClr>
              <a:buSzPts val="5500"/>
              <a:buFont typeface="Helvetica Neue"/>
              <a:buNone/>
              <a:defRPr sz="5500" b="1"/>
            </a:lvl3pPr>
            <a:lvl4pPr marL="1828800" lvl="3" indent="-228600" algn="l">
              <a:lnSpc>
                <a:spcPct val="100000"/>
              </a:lnSpc>
              <a:spcBef>
                <a:spcPts val="0"/>
              </a:spcBef>
              <a:spcAft>
                <a:spcPts val="0"/>
              </a:spcAft>
              <a:buClr>
                <a:srgbClr val="000000"/>
              </a:buClr>
              <a:buSzPts val="5500"/>
              <a:buFont typeface="Helvetica Neue"/>
              <a:buNone/>
              <a:defRPr sz="5500" b="1"/>
            </a:lvl4pPr>
            <a:lvl5pPr marL="2286000" lvl="4" indent="-228600" algn="l">
              <a:lnSpc>
                <a:spcPct val="100000"/>
              </a:lnSpc>
              <a:spcBef>
                <a:spcPts val="0"/>
              </a:spcBef>
              <a:spcAft>
                <a:spcPts val="0"/>
              </a:spcAft>
              <a:buClr>
                <a:srgbClr val="000000"/>
              </a:buClr>
              <a:buSzPts val="5500"/>
              <a:buFont typeface="Helvetica Neue"/>
              <a:buNone/>
              <a:defRPr sz="55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25" name="Google Shape;25;p33"/>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foto">
  <p:cSld name="Título y foto">
    <p:spTree>
      <p:nvGrpSpPr>
        <p:cNvPr id="1" name="Shape 26"/>
        <p:cNvGrpSpPr/>
        <p:nvPr/>
      </p:nvGrpSpPr>
      <p:grpSpPr>
        <a:xfrm>
          <a:off x="0" y="0"/>
          <a:ext cx="0" cy="0"/>
          <a:chOff x="0" y="0"/>
          <a:chExt cx="0" cy="0"/>
        </a:xfrm>
      </p:grpSpPr>
      <p:sp>
        <p:nvSpPr>
          <p:cNvPr id="27" name="Google Shape;27;p34"/>
          <p:cNvSpPr>
            <a:spLocks noGrp="1"/>
          </p:cNvSpPr>
          <p:nvPr>
            <p:ph type="pic" idx="2"/>
          </p:nvPr>
        </p:nvSpPr>
        <p:spPr>
          <a:xfrm>
            <a:off x="-1155700" y="-1295400"/>
            <a:ext cx="26746200" cy="16018933"/>
          </a:xfrm>
          <a:prstGeom prst="rect">
            <a:avLst/>
          </a:prstGeom>
          <a:noFill/>
          <a:ln>
            <a:noFill/>
          </a:ln>
        </p:spPr>
      </p:sp>
      <p:sp>
        <p:nvSpPr>
          <p:cNvPr id="28" name="Google Shape;28;p34"/>
          <p:cNvSpPr txBox="1">
            <a:spLocks noGrp="1"/>
          </p:cNvSpPr>
          <p:nvPr>
            <p:ph type="title"/>
          </p:nvPr>
        </p:nvSpPr>
        <p:spPr>
          <a:xfrm>
            <a:off x="1206500" y="7124700"/>
            <a:ext cx="21971000" cy="4648200"/>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000000"/>
              </a:buClr>
              <a:buSzPts val="11600"/>
              <a:buFont typeface="Helvetica Neue"/>
              <a:buNone/>
              <a:defRPr sz="116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29" name="Google Shape;29;p34"/>
          <p:cNvSpPr txBox="1">
            <a:spLocks noGrp="1"/>
          </p:cNvSpPr>
          <p:nvPr>
            <p:ph type="body" idx="1"/>
          </p:nvPr>
        </p:nvSpPr>
        <p:spPr>
          <a:xfrm>
            <a:off x="1207690" y="1106137"/>
            <a:ext cx="21968621" cy="636979"/>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3600"/>
              <a:buFont typeface="Helvetica Neue"/>
              <a:buNone/>
              <a:defRPr sz="36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30" name="Google Shape;30;p34"/>
          <p:cNvSpPr txBox="1">
            <a:spLocks noGrp="1"/>
          </p:cNvSpPr>
          <p:nvPr>
            <p:ph type="body" idx="3"/>
          </p:nvPr>
        </p:nvSpPr>
        <p:spPr>
          <a:xfrm>
            <a:off x="1206500" y="11609910"/>
            <a:ext cx="21971000" cy="1116952"/>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228600" algn="l">
              <a:lnSpc>
                <a:spcPct val="100000"/>
              </a:lnSpc>
              <a:spcBef>
                <a:spcPts val="0"/>
              </a:spcBef>
              <a:spcAft>
                <a:spcPts val="0"/>
              </a:spcAft>
              <a:buClr>
                <a:srgbClr val="000000"/>
              </a:buClr>
              <a:buSzPts val="5500"/>
              <a:buFont typeface="Helvetica Neue"/>
              <a:buNone/>
              <a:defRPr sz="5500" b="1"/>
            </a:lvl2pPr>
            <a:lvl3pPr marL="1371600" lvl="2" indent="-228600" algn="l">
              <a:lnSpc>
                <a:spcPct val="100000"/>
              </a:lnSpc>
              <a:spcBef>
                <a:spcPts val="0"/>
              </a:spcBef>
              <a:spcAft>
                <a:spcPts val="0"/>
              </a:spcAft>
              <a:buClr>
                <a:srgbClr val="000000"/>
              </a:buClr>
              <a:buSzPts val="5500"/>
              <a:buFont typeface="Helvetica Neue"/>
              <a:buNone/>
              <a:defRPr sz="5500" b="1"/>
            </a:lvl3pPr>
            <a:lvl4pPr marL="1828800" lvl="3" indent="-228600" algn="l">
              <a:lnSpc>
                <a:spcPct val="100000"/>
              </a:lnSpc>
              <a:spcBef>
                <a:spcPts val="0"/>
              </a:spcBef>
              <a:spcAft>
                <a:spcPts val="0"/>
              </a:spcAft>
              <a:buClr>
                <a:srgbClr val="000000"/>
              </a:buClr>
              <a:buSzPts val="5500"/>
              <a:buFont typeface="Helvetica Neue"/>
              <a:buNone/>
              <a:defRPr sz="5500" b="1"/>
            </a:lvl4pPr>
            <a:lvl5pPr marL="2286000" lvl="4" indent="-228600" algn="l">
              <a:lnSpc>
                <a:spcPct val="100000"/>
              </a:lnSpc>
              <a:spcBef>
                <a:spcPts val="0"/>
              </a:spcBef>
              <a:spcAft>
                <a:spcPts val="0"/>
              </a:spcAft>
              <a:buClr>
                <a:srgbClr val="000000"/>
              </a:buClr>
              <a:buSzPts val="5500"/>
              <a:buFont typeface="Helvetica Neue"/>
              <a:buNone/>
              <a:defRPr sz="55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31" name="Google Shape;31;p34"/>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y foto alternativa">
  <p:cSld name="Título y foto alternativa">
    <p:spTree>
      <p:nvGrpSpPr>
        <p:cNvPr id="1" name="Shape 32"/>
        <p:cNvGrpSpPr/>
        <p:nvPr/>
      </p:nvGrpSpPr>
      <p:grpSpPr>
        <a:xfrm>
          <a:off x="0" y="0"/>
          <a:ext cx="0" cy="0"/>
          <a:chOff x="0" y="0"/>
          <a:chExt cx="0" cy="0"/>
        </a:xfrm>
      </p:grpSpPr>
      <p:sp>
        <p:nvSpPr>
          <p:cNvPr id="33" name="Google Shape;33;p35"/>
          <p:cNvSpPr>
            <a:spLocks noGrp="1"/>
          </p:cNvSpPr>
          <p:nvPr>
            <p:ph type="pic" idx="2"/>
          </p:nvPr>
        </p:nvSpPr>
        <p:spPr>
          <a:xfrm>
            <a:off x="10972800" y="-203200"/>
            <a:ext cx="12144837" cy="14135100"/>
          </a:xfrm>
          <a:prstGeom prst="rect">
            <a:avLst/>
          </a:prstGeom>
          <a:noFill/>
          <a:ln>
            <a:noFill/>
          </a:ln>
        </p:spPr>
      </p:sp>
      <p:sp>
        <p:nvSpPr>
          <p:cNvPr id="34" name="Google Shape;34;p35"/>
          <p:cNvSpPr txBox="1">
            <a:spLocks noGrp="1"/>
          </p:cNvSpPr>
          <p:nvPr>
            <p:ph type="title"/>
          </p:nvPr>
        </p:nvSpPr>
        <p:spPr>
          <a:xfrm>
            <a:off x="1206500" y="1270000"/>
            <a:ext cx="9779000" cy="5882273"/>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35" name="Google Shape;35;p35"/>
          <p:cNvSpPr txBox="1">
            <a:spLocks noGrp="1"/>
          </p:cNvSpPr>
          <p:nvPr>
            <p:ph type="body" idx="1"/>
          </p:nvPr>
        </p:nvSpPr>
        <p:spPr>
          <a:xfrm>
            <a:off x="1206500" y="7060576"/>
            <a:ext cx="9779000" cy="5385424"/>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228600" algn="l">
              <a:lnSpc>
                <a:spcPct val="100000"/>
              </a:lnSpc>
              <a:spcBef>
                <a:spcPts val="0"/>
              </a:spcBef>
              <a:spcAft>
                <a:spcPts val="0"/>
              </a:spcAft>
              <a:buClr>
                <a:srgbClr val="000000"/>
              </a:buClr>
              <a:buSzPts val="5500"/>
              <a:buFont typeface="Helvetica Neue"/>
              <a:buNone/>
              <a:defRPr sz="5500" b="1"/>
            </a:lvl2pPr>
            <a:lvl3pPr marL="1371600" lvl="2" indent="-228600" algn="l">
              <a:lnSpc>
                <a:spcPct val="100000"/>
              </a:lnSpc>
              <a:spcBef>
                <a:spcPts val="0"/>
              </a:spcBef>
              <a:spcAft>
                <a:spcPts val="0"/>
              </a:spcAft>
              <a:buClr>
                <a:srgbClr val="000000"/>
              </a:buClr>
              <a:buSzPts val="5500"/>
              <a:buFont typeface="Helvetica Neue"/>
              <a:buNone/>
              <a:defRPr sz="5500" b="1"/>
            </a:lvl3pPr>
            <a:lvl4pPr marL="1828800" lvl="3" indent="-228600" algn="l">
              <a:lnSpc>
                <a:spcPct val="100000"/>
              </a:lnSpc>
              <a:spcBef>
                <a:spcPts val="0"/>
              </a:spcBef>
              <a:spcAft>
                <a:spcPts val="0"/>
              </a:spcAft>
              <a:buClr>
                <a:srgbClr val="000000"/>
              </a:buClr>
              <a:buSzPts val="5500"/>
              <a:buFont typeface="Helvetica Neue"/>
              <a:buNone/>
              <a:defRPr sz="5500" b="1"/>
            </a:lvl4pPr>
            <a:lvl5pPr marL="2286000" lvl="4" indent="-228600" algn="l">
              <a:lnSpc>
                <a:spcPct val="100000"/>
              </a:lnSpc>
              <a:spcBef>
                <a:spcPts val="0"/>
              </a:spcBef>
              <a:spcAft>
                <a:spcPts val="0"/>
              </a:spcAft>
              <a:buClr>
                <a:srgbClr val="000000"/>
              </a:buClr>
              <a:buSzPts val="5500"/>
              <a:buFont typeface="Helvetica Neue"/>
              <a:buNone/>
              <a:defRPr sz="55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36" name="Google Shape;36;p35"/>
          <p:cNvSpPr txBox="1">
            <a:spLocks noGrp="1"/>
          </p:cNvSpPr>
          <p:nvPr>
            <p:ph type="sldNum" idx="12"/>
          </p:nvPr>
        </p:nvSpPr>
        <p:spPr>
          <a:xfrm>
            <a:off x="12001499" y="13085233"/>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y viñetas">
  <p:cSld name="Título y viñetas">
    <p:spTree>
      <p:nvGrpSpPr>
        <p:cNvPr id="1" name="Shape 37"/>
        <p:cNvGrpSpPr/>
        <p:nvPr/>
      </p:nvGrpSpPr>
      <p:grpSpPr>
        <a:xfrm>
          <a:off x="0" y="0"/>
          <a:ext cx="0" cy="0"/>
          <a:chOff x="0" y="0"/>
          <a:chExt cx="0" cy="0"/>
        </a:xfrm>
      </p:grpSpPr>
      <p:sp>
        <p:nvSpPr>
          <p:cNvPr id="38" name="Google Shape;38;p36"/>
          <p:cNvSpPr txBox="1">
            <a:spLocks noGrp="1"/>
          </p:cNvSpPr>
          <p:nvPr>
            <p:ph type="title"/>
          </p:nvPr>
        </p:nvSpPr>
        <p:spPr>
          <a:xfrm>
            <a:off x="1206500" y="1079500"/>
            <a:ext cx="21971000" cy="1433163"/>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39" name="Google Shape;39;p36"/>
          <p:cNvSpPr txBox="1">
            <a:spLocks noGrp="1"/>
          </p:cNvSpPr>
          <p:nvPr>
            <p:ph type="body" idx="1"/>
          </p:nvPr>
        </p:nvSpPr>
        <p:spPr>
          <a:xfrm>
            <a:off x="1206500" y="2372962"/>
            <a:ext cx="21971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40" name="Google Shape;40;p36"/>
          <p:cNvSpPr txBox="1">
            <a:spLocks noGrp="1"/>
          </p:cNvSpPr>
          <p:nvPr>
            <p:ph type="body" idx="2"/>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41" name="Google Shape;41;p36"/>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iñetas">
  <p:cSld name="Viñetas">
    <p:spTree>
      <p:nvGrpSpPr>
        <p:cNvPr id="1" name="Shape 42"/>
        <p:cNvGrpSpPr/>
        <p:nvPr/>
      </p:nvGrpSpPr>
      <p:grpSpPr>
        <a:xfrm>
          <a:off x="0" y="0"/>
          <a:ext cx="0" cy="0"/>
          <a:chOff x="0" y="0"/>
          <a:chExt cx="0" cy="0"/>
        </a:xfrm>
      </p:grpSpPr>
      <p:sp>
        <p:nvSpPr>
          <p:cNvPr id="43" name="Google Shape;43;p37"/>
          <p:cNvSpPr txBox="1">
            <a:spLocks noGrp="1"/>
          </p:cNvSpPr>
          <p:nvPr>
            <p:ph type="body" idx="1"/>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44" name="Google Shape;44;p37"/>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viñetas y foto">
  <p:cSld name="Título, viñetas y foto">
    <p:spTree>
      <p:nvGrpSpPr>
        <p:cNvPr id="1" name="Shape 45"/>
        <p:cNvGrpSpPr/>
        <p:nvPr/>
      </p:nvGrpSpPr>
      <p:grpSpPr>
        <a:xfrm>
          <a:off x="0" y="0"/>
          <a:ext cx="0" cy="0"/>
          <a:chOff x="0" y="0"/>
          <a:chExt cx="0" cy="0"/>
        </a:xfrm>
      </p:grpSpPr>
      <p:sp>
        <p:nvSpPr>
          <p:cNvPr id="46" name="Google Shape;46;p38"/>
          <p:cNvSpPr txBox="1">
            <a:spLocks noGrp="1"/>
          </p:cNvSpPr>
          <p:nvPr>
            <p:ph type="body" idx="1"/>
          </p:nvPr>
        </p:nvSpPr>
        <p:spPr>
          <a:xfrm>
            <a:off x="1206500" y="2372962"/>
            <a:ext cx="9779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47" name="Google Shape;47;p38"/>
          <p:cNvSpPr txBox="1">
            <a:spLocks noGrp="1"/>
          </p:cNvSpPr>
          <p:nvPr>
            <p:ph type="body" idx="2"/>
          </p:nvPr>
        </p:nvSpPr>
        <p:spPr>
          <a:xfrm>
            <a:off x="1206500" y="4248504"/>
            <a:ext cx="9779000" cy="8256630"/>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48" name="Google Shape;48;p38"/>
          <p:cNvSpPr>
            <a:spLocks noGrp="1"/>
          </p:cNvSpPr>
          <p:nvPr>
            <p:ph type="pic" idx="3"/>
          </p:nvPr>
        </p:nvSpPr>
        <p:spPr>
          <a:xfrm>
            <a:off x="12192000" y="-407266"/>
            <a:ext cx="10916874" cy="14555832"/>
          </a:xfrm>
          <a:prstGeom prst="rect">
            <a:avLst/>
          </a:prstGeom>
          <a:noFill/>
          <a:ln>
            <a:noFill/>
          </a:ln>
        </p:spPr>
      </p:sp>
      <p:sp>
        <p:nvSpPr>
          <p:cNvPr id="49" name="Google Shape;49;p38"/>
          <p:cNvSpPr txBox="1">
            <a:spLocks noGrp="1"/>
          </p:cNvSpPr>
          <p:nvPr>
            <p:ph type="title"/>
          </p:nvPr>
        </p:nvSpPr>
        <p:spPr>
          <a:xfrm>
            <a:off x="1206500" y="1079500"/>
            <a:ext cx="9779000" cy="1435100"/>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50" name="Google Shape;50;p38"/>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ción">
  <p:cSld name="Sección">
    <p:spTree>
      <p:nvGrpSpPr>
        <p:cNvPr id="1" name="Shape 51"/>
        <p:cNvGrpSpPr/>
        <p:nvPr/>
      </p:nvGrpSpPr>
      <p:grpSpPr>
        <a:xfrm>
          <a:off x="0" y="0"/>
          <a:ext cx="0" cy="0"/>
          <a:chOff x="0" y="0"/>
          <a:chExt cx="0" cy="0"/>
        </a:xfrm>
      </p:grpSpPr>
      <p:sp>
        <p:nvSpPr>
          <p:cNvPr id="52" name="Google Shape;52;p39"/>
          <p:cNvSpPr txBox="1">
            <a:spLocks noGrp="1"/>
          </p:cNvSpPr>
          <p:nvPr>
            <p:ph type="title"/>
          </p:nvPr>
        </p:nvSpPr>
        <p:spPr>
          <a:xfrm>
            <a:off x="1206496" y="4533900"/>
            <a:ext cx="21971004" cy="4648200"/>
          </a:xfrm>
          <a:prstGeom prst="rect">
            <a:avLst/>
          </a:prstGeom>
          <a:noFill/>
          <a:ln>
            <a:noFill/>
          </a:ln>
        </p:spPr>
        <p:txBody>
          <a:bodyPr spcFirstLastPara="1" wrap="square" lIns="50800" tIns="50800" rIns="50800" bIns="50800" anchor="ctr" anchorCtr="0">
            <a:normAutofit/>
          </a:bodyPr>
          <a:lstStyle>
            <a:lvl1pPr lvl="0" algn="l">
              <a:lnSpc>
                <a:spcPct val="80000"/>
              </a:lnSpc>
              <a:spcBef>
                <a:spcPts val="0"/>
              </a:spcBef>
              <a:spcAft>
                <a:spcPts val="0"/>
              </a:spcAft>
              <a:buClr>
                <a:srgbClr val="000000"/>
              </a:buClr>
              <a:buSzPts val="11600"/>
              <a:buFont typeface="Helvetica Neue"/>
              <a:buNone/>
              <a:defRPr sz="11600" b="0">
                <a:latin typeface="Helvetica Neue"/>
                <a:ea typeface="Helvetica Neue"/>
                <a:cs typeface="Helvetica Neue"/>
                <a:sym typeface="Helvetica Neu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53" name="Google Shape;53;p39"/>
          <p:cNvSpPr txBox="1">
            <a:spLocks noGrp="1"/>
          </p:cNvSpPr>
          <p:nvPr>
            <p:ph type="sldNum" idx="12"/>
          </p:nvPr>
        </p:nvSpPr>
        <p:spPr>
          <a:xfrm>
            <a:off x="12001499" y="13085233"/>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ólo título">
  <p:cSld name="Sólo título">
    <p:spTree>
      <p:nvGrpSpPr>
        <p:cNvPr id="1" name="Shape 54"/>
        <p:cNvGrpSpPr/>
        <p:nvPr/>
      </p:nvGrpSpPr>
      <p:grpSpPr>
        <a:xfrm>
          <a:off x="0" y="0"/>
          <a:ext cx="0" cy="0"/>
          <a:chOff x="0" y="0"/>
          <a:chExt cx="0" cy="0"/>
        </a:xfrm>
      </p:grpSpPr>
      <p:sp>
        <p:nvSpPr>
          <p:cNvPr id="55" name="Google Shape;55;p40"/>
          <p:cNvSpPr txBox="1">
            <a:spLocks noGrp="1"/>
          </p:cNvSpPr>
          <p:nvPr>
            <p:ph type="title"/>
          </p:nvPr>
        </p:nvSpPr>
        <p:spPr>
          <a:xfrm>
            <a:off x="1206500" y="1079500"/>
            <a:ext cx="21971000" cy="1434949"/>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56" name="Google Shape;56;p40"/>
          <p:cNvSpPr txBox="1">
            <a:spLocks noGrp="1"/>
          </p:cNvSpPr>
          <p:nvPr>
            <p:ph type="body" idx="1"/>
          </p:nvPr>
        </p:nvSpPr>
        <p:spPr>
          <a:xfrm>
            <a:off x="1206500" y="2372962"/>
            <a:ext cx="21971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57" name="Google Shape;57;p40"/>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30"/>
          <p:cNvSpPr txBox="1">
            <a:spLocks noGrp="1"/>
          </p:cNvSpPr>
          <p:nvPr>
            <p:ph type="title"/>
          </p:nvPr>
        </p:nvSpPr>
        <p:spPr>
          <a:xfrm>
            <a:off x="1206500" y="1079500"/>
            <a:ext cx="21971000" cy="1433163"/>
          </a:xfrm>
          <a:prstGeom prst="rect">
            <a:avLst/>
          </a:prstGeom>
          <a:noFill/>
          <a:ln>
            <a:noFill/>
          </a:ln>
        </p:spPr>
        <p:txBody>
          <a:bodyPr spcFirstLastPara="1" wrap="square" lIns="50800" tIns="50800" rIns="50800" bIns="50800" anchor="t" anchorCtr="0">
            <a:normAutofit/>
          </a:bodyPr>
          <a:lstStyle>
            <a:lvl1pPr marR="0" lvl="0"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1pPr>
            <a:lvl2pPr marR="0" lvl="1"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2pPr>
            <a:lvl3pPr marR="0" lvl="2"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3pPr>
            <a:lvl4pPr marR="0" lvl="3"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4pPr>
            <a:lvl5pPr marR="0" lvl="4"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5pPr>
            <a:lvl6pPr marR="0" lvl="5"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6pPr>
            <a:lvl7pPr marR="0" lvl="6"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7pPr>
            <a:lvl8pPr marR="0" lvl="7"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8pPr>
            <a:lvl9pPr marR="0" lvl="8"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9pPr>
          </a:lstStyle>
          <a:p>
            <a:endParaRPr/>
          </a:p>
        </p:txBody>
      </p:sp>
      <p:sp>
        <p:nvSpPr>
          <p:cNvPr id="7" name="Google Shape;7;p30"/>
          <p:cNvSpPr txBox="1">
            <a:spLocks noGrp="1"/>
          </p:cNvSpPr>
          <p:nvPr>
            <p:ph type="body" idx="1"/>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marR="0" lvl="0"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1pPr>
            <a:lvl2pPr marL="914400" marR="0" lvl="1"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3503"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8" name="Google Shape;8;p30"/>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jp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jp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jp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20"/>
          <p:cNvSpPr/>
          <p:nvPr/>
        </p:nvSpPr>
        <p:spPr>
          <a:xfrm>
            <a:off x="-130635" y="5232985"/>
            <a:ext cx="24645270" cy="3250030"/>
          </a:xfrm>
          <a:prstGeom prst="rect">
            <a:avLst/>
          </a:prstGeom>
          <a:solidFill>
            <a:srgbClr val="D5D5D5">
              <a:alpha val="69803"/>
            </a:srgbClr>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pic>
        <p:nvPicPr>
          <p:cNvPr id="327" name="Google Shape;327;p20" descr="Imagen 5"/>
          <p:cNvPicPr preferRelativeResize="0"/>
          <p:nvPr/>
        </p:nvPicPr>
        <p:blipFill rotWithShape="1">
          <a:blip r:embed="rId3">
            <a:alphaModFix/>
          </a:blip>
          <a:srcRect t="25083" b="24295"/>
          <a:stretch/>
        </p:blipFill>
        <p:spPr>
          <a:xfrm>
            <a:off x="17475827" y="382461"/>
            <a:ext cx="3174171" cy="1606815"/>
          </a:xfrm>
          <a:prstGeom prst="rect">
            <a:avLst/>
          </a:prstGeom>
          <a:noFill/>
          <a:ln>
            <a:noFill/>
          </a:ln>
        </p:spPr>
      </p:pic>
      <p:pic>
        <p:nvPicPr>
          <p:cNvPr id="328" name="Google Shape;328;p20" descr="Imagen 9"/>
          <p:cNvPicPr preferRelativeResize="0"/>
          <p:nvPr/>
        </p:nvPicPr>
        <p:blipFill rotWithShape="1">
          <a:blip r:embed="rId4">
            <a:alphaModFix/>
          </a:blip>
          <a:srcRect/>
          <a:stretch/>
        </p:blipFill>
        <p:spPr>
          <a:xfrm>
            <a:off x="20880103" y="631514"/>
            <a:ext cx="2569829" cy="1108841"/>
          </a:xfrm>
          <a:prstGeom prst="rect">
            <a:avLst/>
          </a:prstGeom>
          <a:noFill/>
          <a:ln>
            <a:noFill/>
          </a:ln>
        </p:spPr>
      </p:pic>
      <p:sp>
        <p:nvSpPr>
          <p:cNvPr id="329" name="Google Shape;329;p20"/>
          <p:cNvSpPr txBox="1">
            <a:spLocks noGrp="1"/>
          </p:cNvSpPr>
          <p:nvPr>
            <p:ph type="title"/>
          </p:nvPr>
        </p:nvSpPr>
        <p:spPr>
          <a:xfrm>
            <a:off x="1206500" y="4566278"/>
            <a:ext cx="21971000" cy="4583444"/>
          </a:xfrm>
          <a:prstGeom prst="rect">
            <a:avLst/>
          </a:prstGeom>
          <a:noFill/>
          <a:ln>
            <a:noFill/>
          </a:ln>
        </p:spPr>
        <p:txBody>
          <a:bodyPr spcFirstLastPara="1" wrap="square" lIns="50800" tIns="50800" rIns="50800" bIns="50800" anchor="ctr" anchorCtr="0">
            <a:normAutofit/>
          </a:bodyPr>
          <a:lstStyle/>
          <a:p>
            <a:pPr marL="0" marR="0" lvl="0" indent="0" algn="ctr" rtl="0">
              <a:lnSpc>
                <a:spcPct val="120000"/>
              </a:lnSpc>
              <a:spcBef>
                <a:spcPts val="0"/>
              </a:spcBef>
              <a:spcAft>
                <a:spcPts val="0"/>
              </a:spcAft>
              <a:buClr>
                <a:srgbClr val="B41600"/>
              </a:buClr>
              <a:buSzPts val="13600"/>
              <a:buFont typeface="Calibri"/>
              <a:buNone/>
            </a:pPr>
            <a:r>
              <a:rPr lang="en-US" sz="13600" b="1">
                <a:solidFill>
                  <a:srgbClr val="B41600"/>
                </a:solidFill>
                <a:latin typeface="Calibri"/>
                <a:ea typeface="Calibri"/>
                <a:cs typeface="Calibri"/>
                <a:sym typeface="Calibri"/>
              </a:rPr>
              <a:t>Recurso educativo</a:t>
            </a:r>
            <a:endParaRPr/>
          </a:p>
        </p:txBody>
      </p:sp>
      <p:pic>
        <p:nvPicPr>
          <p:cNvPr id="2" name="Google Shape;349;g16098ef9cf1_0_17">
            <a:extLst>
              <a:ext uri="{FF2B5EF4-FFF2-40B4-BE49-F238E27FC236}">
                <a16:creationId xmlns:a16="http://schemas.microsoft.com/office/drawing/2014/main" id="{BFAF4761-0A40-4386-E885-5E5FC0E3AD2F}"/>
              </a:ext>
            </a:extLst>
          </p:cNvPr>
          <p:cNvPicPr preferRelativeResize="0"/>
          <p:nvPr/>
        </p:nvPicPr>
        <p:blipFill>
          <a:blip r:embed="rId5">
            <a:alphaModFix/>
          </a:blip>
          <a:stretch>
            <a:fillRect/>
          </a:stretch>
        </p:blipFill>
        <p:spPr>
          <a:xfrm>
            <a:off x="20577925" y="1989277"/>
            <a:ext cx="3174175" cy="115534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27"/>
          <p:cNvSpPr/>
          <p:nvPr/>
        </p:nvSpPr>
        <p:spPr>
          <a:xfrm>
            <a:off x="9665515" y="4768698"/>
            <a:ext cx="12420636" cy="5255776"/>
          </a:xfrm>
          <a:prstGeom prst="roundRect">
            <a:avLst>
              <a:gd name="adj" fmla="val 17395"/>
            </a:avLst>
          </a:prstGeom>
          <a:solidFill>
            <a:srgbClr val="D5D5D5">
              <a:alpha val="69803"/>
            </a:srgbClr>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pic>
        <p:nvPicPr>
          <p:cNvPr id="432" name="Google Shape;432;p27" descr="Imagen 5"/>
          <p:cNvPicPr preferRelativeResize="0"/>
          <p:nvPr/>
        </p:nvPicPr>
        <p:blipFill rotWithShape="1">
          <a:blip r:embed="rId3">
            <a:alphaModFix/>
          </a:blip>
          <a:srcRect t="25083" b="24295"/>
          <a:stretch/>
        </p:blipFill>
        <p:spPr>
          <a:xfrm>
            <a:off x="17575522" y="382461"/>
            <a:ext cx="3174171" cy="1606815"/>
          </a:xfrm>
          <a:prstGeom prst="rect">
            <a:avLst/>
          </a:prstGeom>
          <a:noFill/>
          <a:ln>
            <a:noFill/>
          </a:ln>
        </p:spPr>
      </p:pic>
      <p:pic>
        <p:nvPicPr>
          <p:cNvPr id="433" name="Google Shape;433;p27" descr="Imagen 9"/>
          <p:cNvPicPr preferRelativeResize="0"/>
          <p:nvPr/>
        </p:nvPicPr>
        <p:blipFill rotWithShape="1">
          <a:blip r:embed="rId4">
            <a:alphaModFix/>
          </a:blip>
          <a:srcRect/>
          <a:stretch/>
        </p:blipFill>
        <p:spPr>
          <a:xfrm>
            <a:off x="21023727" y="631515"/>
            <a:ext cx="2569829" cy="1108840"/>
          </a:xfrm>
          <a:prstGeom prst="rect">
            <a:avLst/>
          </a:prstGeom>
          <a:noFill/>
          <a:ln>
            <a:noFill/>
          </a:ln>
        </p:spPr>
      </p:pic>
      <p:pic>
        <p:nvPicPr>
          <p:cNvPr id="434" name="Google Shape;434;p27" descr="chat.png"/>
          <p:cNvPicPr preferRelativeResize="0"/>
          <p:nvPr/>
        </p:nvPicPr>
        <p:blipFill rotWithShape="1">
          <a:blip r:embed="rId5">
            <a:alphaModFix/>
          </a:blip>
          <a:srcRect/>
          <a:stretch/>
        </p:blipFill>
        <p:spPr>
          <a:xfrm>
            <a:off x="2297849" y="4134631"/>
            <a:ext cx="6523911" cy="6523911"/>
          </a:xfrm>
          <a:prstGeom prst="rect">
            <a:avLst/>
          </a:prstGeom>
          <a:noFill/>
          <a:ln>
            <a:noFill/>
          </a:ln>
        </p:spPr>
      </p:pic>
      <p:sp>
        <p:nvSpPr>
          <p:cNvPr id="435" name="Google Shape;435;p27"/>
          <p:cNvSpPr txBox="1"/>
          <p:nvPr/>
        </p:nvSpPr>
        <p:spPr>
          <a:xfrm>
            <a:off x="10046817" y="5053659"/>
            <a:ext cx="11775480" cy="4685855"/>
          </a:xfrm>
          <a:prstGeom prst="rect">
            <a:avLst/>
          </a:prstGeom>
          <a:noFill/>
          <a:ln>
            <a:noFill/>
          </a:ln>
        </p:spPr>
        <p:txBody>
          <a:bodyPr spcFirstLastPara="1" wrap="square" lIns="50800" tIns="50800" rIns="50800" bIns="50800" anchor="ctr" anchorCtr="0">
            <a:spAutoFit/>
          </a:bodyPr>
          <a:lstStyle/>
          <a:p>
            <a:pPr marL="711214" marR="0" lvl="0" indent="-571514" algn="l" rtl="0">
              <a:lnSpc>
                <a:spcPct val="100000"/>
              </a:lnSpc>
              <a:spcBef>
                <a:spcPts val="0"/>
              </a:spcBef>
              <a:spcAft>
                <a:spcPts val="0"/>
              </a:spcAft>
              <a:buClr>
                <a:srgbClr val="5E5E5E"/>
              </a:buClr>
              <a:buSzPts val="6150"/>
              <a:buFont typeface="Times"/>
              <a:buChar char="•"/>
            </a:pPr>
            <a:r>
              <a:rPr lang="en-US" sz="5000" b="0" i="0" u="none" strike="noStrike" cap="none">
                <a:solidFill>
                  <a:srgbClr val="5E5E5E"/>
                </a:solidFill>
                <a:latin typeface="Calibri"/>
                <a:ea typeface="Calibri"/>
                <a:cs typeface="Calibri"/>
                <a:sym typeface="Calibri"/>
              </a:rPr>
              <a:t>¿Por qué dibujaste así los glóbulos rojos de Daniel y la doctora?</a:t>
            </a:r>
            <a:endParaRPr/>
          </a:p>
          <a:p>
            <a:pPr marL="711214" marR="0" lvl="0" indent="-571514" algn="l" rtl="0">
              <a:lnSpc>
                <a:spcPct val="100000"/>
              </a:lnSpc>
              <a:spcBef>
                <a:spcPts val="0"/>
              </a:spcBef>
              <a:spcAft>
                <a:spcPts val="0"/>
              </a:spcAft>
              <a:buClr>
                <a:srgbClr val="5E5E5E"/>
              </a:buClr>
              <a:buSzPts val="6150"/>
              <a:buFont typeface="Times"/>
              <a:buChar char="•"/>
            </a:pPr>
            <a:r>
              <a:rPr lang="en-US" sz="5000" b="0" i="0" u="none" strike="noStrike" cap="none">
                <a:solidFill>
                  <a:srgbClr val="5E5E5E"/>
                </a:solidFill>
                <a:latin typeface="Calibri"/>
                <a:ea typeface="Calibri"/>
                <a:cs typeface="Calibri"/>
                <a:sym typeface="Calibri"/>
              </a:rPr>
              <a:t>¿Cómo se sentía Daniel?</a:t>
            </a:r>
            <a:endParaRPr/>
          </a:p>
          <a:p>
            <a:pPr marL="711214" marR="0" lvl="0" indent="-571514" algn="l" rtl="0">
              <a:lnSpc>
                <a:spcPct val="100000"/>
              </a:lnSpc>
              <a:spcBef>
                <a:spcPts val="0"/>
              </a:spcBef>
              <a:spcAft>
                <a:spcPts val="0"/>
              </a:spcAft>
              <a:buClr>
                <a:srgbClr val="5E5E5E"/>
              </a:buClr>
              <a:buSzPts val="6150"/>
              <a:buFont typeface="Times"/>
              <a:buChar char="•"/>
            </a:pPr>
            <a:r>
              <a:rPr lang="en-US" sz="5000" b="0" i="0" u="none" strike="noStrike" cap="none">
                <a:solidFill>
                  <a:srgbClr val="5E5E5E"/>
                </a:solidFill>
                <a:latin typeface="Calibri"/>
                <a:ea typeface="Calibri"/>
                <a:cs typeface="Calibri"/>
                <a:sym typeface="Calibri"/>
              </a:rPr>
              <a:t>¿Por qué se sentía así?</a:t>
            </a:r>
            <a:endParaRPr/>
          </a:p>
          <a:p>
            <a:pPr marL="711214" marR="0" lvl="0" indent="-571514" algn="l" rtl="0">
              <a:lnSpc>
                <a:spcPct val="100000"/>
              </a:lnSpc>
              <a:spcBef>
                <a:spcPts val="0"/>
              </a:spcBef>
              <a:spcAft>
                <a:spcPts val="0"/>
              </a:spcAft>
              <a:buClr>
                <a:srgbClr val="5E5E5E"/>
              </a:buClr>
              <a:buSzPts val="6150"/>
              <a:buFont typeface="Times"/>
              <a:buChar char="•"/>
            </a:pPr>
            <a:r>
              <a:rPr lang="en-US" sz="5000" b="0" i="0" u="none" strike="noStrike" cap="none">
                <a:solidFill>
                  <a:srgbClr val="5E5E5E"/>
                </a:solidFill>
                <a:latin typeface="Calibri"/>
                <a:ea typeface="Calibri"/>
                <a:cs typeface="Calibri"/>
                <a:sym typeface="Calibri"/>
              </a:rPr>
              <a:t>¿Por qué se produce la anemia? </a:t>
            </a:r>
            <a:endParaRPr/>
          </a:p>
          <a:p>
            <a:pPr marL="711214" marR="0" lvl="0" indent="-571514" algn="l" rtl="0">
              <a:lnSpc>
                <a:spcPct val="100000"/>
              </a:lnSpc>
              <a:spcBef>
                <a:spcPts val="0"/>
              </a:spcBef>
              <a:spcAft>
                <a:spcPts val="0"/>
              </a:spcAft>
              <a:buClr>
                <a:srgbClr val="5E5E5E"/>
              </a:buClr>
              <a:buSzPts val="6150"/>
              <a:buFont typeface="Times"/>
              <a:buChar char="•"/>
            </a:pPr>
            <a:r>
              <a:rPr lang="en-US" sz="5000" b="0" i="0" u="none" strike="noStrike" cap="none">
                <a:solidFill>
                  <a:srgbClr val="5E5E5E"/>
                </a:solidFill>
                <a:latin typeface="Calibri"/>
                <a:ea typeface="Calibri"/>
                <a:cs typeface="Calibri"/>
                <a:sym typeface="Calibri"/>
              </a:rPr>
              <a:t>¿Qué hace la anemia con nuestro cuerpo?</a:t>
            </a:r>
            <a:endParaRPr/>
          </a:p>
        </p:txBody>
      </p:sp>
      <p:pic>
        <p:nvPicPr>
          <p:cNvPr id="436" name="Google Shape;436;p27" descr="Captura de Pantalla 2022-09-05 a la(s) 10.38.44.png"/>
          <p:cNvPicPr preferRelativeResize="0"/>
          <p:nvPr/>
        </p:nvPicPr>
        <p:blipFill rotWithShape="1">
          <a:blip r:embed="rId6">
            <a:alphaModFix/>
          </a:blip>
          <a:srcRect/>
          <a:stretch/>
        </p:blipFill>
        <p:spPr>
          <a:xfrm>
            <a:off x="22090560" y="11571428"/>
            <a:ext cx="1984586" cy="1894378"/>
          </a:xfrm>
          <a:prstGeom prst="rect">
            <a:avLst/>
          </a:prstGeom>
          <a:noFill/>
          <a:ln>
            <a:noFill/>
          </a:ln>
        </p:spPr>
      </p:pic>
      <p:pic>
        <p:nvPicPr>
          <p:cNvPr id="2" name="Google Shape;349;g16098ef9cf1_0_17">
            <a:extLst>
              <a:ext uri="{FF2B5EF4-FFF2-40B4-BE49-F238E27FC236}">
                <a16:creationId xmlns:a16="http://schemas.microsoft.com/office/drawing/2014/main" id="{BF3554CF-05C9-E4A8-CEDA-5BA4528B9EA7}"/>
              </a:ext>
            </a:extLst>
          </p:cNvPr>
          <p:cNvPicPr preferRelativeResize="0"/>
          <p:nvPr/>
        </p:nvPicPr>
        <p:blipFill>
          <a:blip r:embed="rId7">
            <a:alphaModFix/>
          </a:blip>
          <a:stretch>
            <a:fillRect/>
          </a:stretch>
        </p:blipFill>
        <p:spPr>
          <a:xfrm>
            <a:off x="20577925" y="1989277"/>
            <a:ext cx="3174175" cy="115534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g16098ef9cf1_0_6"/>
          <p:cNvSpPr/>
          <p:nvPr/>
        </p:nvSpPr>
        <p:spPr>
          <a:xfrm>
            <a:off x="-130650" y="10587354"/>
            <a:ext cx="24645300" cy="2013300"/>
          </a:xfrm>
          <a:prstGeom prst="rect">
            <a:avLst/>
          </a:prstGeom>
          <a:solidFill>
            <a:srgbClr val="D5D5D5">
              <a:alpha val="69800"/>
            </a:srgbClr>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pic>
        <p:nvPicPr>
          <p:cNvPr id="336" name="Google Shape;336;g16098ef9cf1_0_6" descr="Imagen 5"/>
          <p:cNvPicPr preferRelativeResize="0"/>
          <p:nvPr/>
        </p:nvPicPr>
        <p:blipFill rotWithShape="1">
          <a:blip r:embed="rId3">
            <a:alphaModFix/>
          </a:blip>
          <a:srcRect t="25082" b="24297"/>
          <a:stretch/>
        </p:blipFill>
        <p:spPr>
          <a:xfrm>
            <a:off x="17475827" y="382461"/>
            <a:ext cx="3174172" cy="1606813"/>
          </a:xfrm>
          <a:prstGeom prst="rect">
            <a:avLst/>
          </a:prstGeom>
          <a:noFill/>
          <a:ln>
            <a:noFill/>
          </a:ln>
        </p:spPr>
      </p:pic>
      <p:pic>
        <p:nvPicPr>
          <p:cNvPr id="337" name="Google Shape;337;g16098ef9cf1_0_6" descr="Imagen 9"/>
          <p:cNvPicPr preferRelativeResize="0"/>
          <p:nvPr/>
        </p:nvPicPr>
        <p:blipFill rotWithShape="1">
          <a:blip r:embed="rId4">
            <a:alphaModFix/>
          </a:blip>
          <a:srcRect/>
          <a:stretch/>
        </p:blipFill>
        <p:spPr>
          <a:xfrm>
            <a:off x="20880103" y="631514"/>
            <a:ext cx="2569829" cy="1108841"/>
          </a:xfrm>
          <a:prstGeom prst="rect">
            <a:avLst/>
          </a:prstGeom>
          <a:noFill/>
          <a:ln>
            <a:noFill/>
          </a:ln>
        </p:spPr>
      </p:pic>
      <p:pic>
        <p:nvPicPr>
          <p:cNvPr id="338" name="Google Shape;338;g16098ef9cf1_0_6"/>
          <p:cNvPicPr preferRelativeResize="0"/>
          <p:nvPr/>
        </p:nvPicPr>
        <p:blipFill>
          <a:blip r:embed="rId5">
            <a:alphaModFix/>
          </a:blip>
          <a:stretch>
            <a:fillRect/>
          </a:stretch>
        </p:blipFill>
        <p:spPr>
          <a:xfrm>
            <a:off x="467038" y="3080125"/>
            <a:ext cx="23449923" cy="6167450"/>
          </a:xfrm>
          <a:prstGeom prst="rect">
            <a:avLst/>
          </a:prstGeom>
          <a:noFill/>
          <a:ln>
            <a:noFill/>
          </a:ln>
        </p:spPr>
      </p:pic>
      <p:sp>
        <p:nvSpPr>
          <p:cNvPr id="339" name="Google Shape;339;g16098ef9cf1_0_6"/>
          <p:cNvSpPr txBox="1"/>
          <p:nvPr/>
        </p:nvSpPr>
        <p:spPr>
          <a:xfrm>
            <a:off x="1897800" y="10587350"/>
            <a:ext cx="20588400" cy="2013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3600">
                <a:solidFill>
                  <a:schemeClr val="dk1"/>
                </a:solidFill>
                <a:latin typeface="Calibri"/>
                <a:ea typeface="Calibri"/>
                <a:cs typeface="Calibri"/>
                <a:sym typeface="Calibri"/>
              </a:rPr>
              <a:t>STEAM + H es un enfoque educativo que integra las áreas de Ciencias, Tecnología, Ingeniería, Artes, Matemáticas y Humanidades; buscando desarrollar en los estudiantes competencias que les permitan dar solución a los problemas de su contexto.</a:t>
            </a:r>
            <a:endParaRPr sz="3600">
              <a:solidFill>
                <a:schemeClr val="dk1"/>
              </a:solidFill>
              <a:latin typeface="Calibri"/>
              <a:ea typeface="Calibri"/>
              <a:cs typeface="Calibri"/>
              <a:sym typeface="Calibri"/>
            </a:endParaRPr>
          </a:p>
        </p:txBody>
      </p:sp>
      <p:pic>
        <p:nvPicPr>
          <p:cNvPr id="340" name="Google Shape;340;g16098ef9cf1_0_6"/>
          <p:cNvPicPr preferRelativeResize="0"/>
          <p:nvPr/>
        </p:nvPicPr>
        <p:blipFill>
          <a:blip r:embed="rId6">
            <a:alphaModFix/>
          </a:blip>
          <a:stretch>
            <a:fillRect/>
          </a:stretch>
        </p:blipFill>
        <p:spPr>
          <a:xfrm>
            <a:off x="20577925" y="1989277"/>
            <a:ext cx="3174175" cy="115534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Google Shape;346;g16098ef9cf1_0_17"/>
          <p:cNvPicPr preferRelativeResize="0"/>
          <p:nvPr/>
        </p:nvPicPr>
        <p:blipFill>
          <a:blip r:embed="rId3">
            <a:alphaModFix/>
          </a:blip>
          <a:stretch>
            <a:fillRect/>
          </a:stretch>
        </p:blipFill>
        <p:spPr>
          <a:xfrm>
            <a:off x="6781800" y="1989275"/>
            <a:ext cx="10820398" cy="11205474"/>
          </a:xfrm>
          <a:prstGeom prst="rect">
            <a:avLst/>
          </a:prstGeom>
          <a:noFill/>
          <a:ln>
            <a:noFill/>
          </a:ln>
        </p:spPr>
      </p:pic>
      <p:pic>
        <p:nvPicPr>
          <p:cNvPr id="347" name="Google Shape;347;g16098ef9cf1_0_17" descr="Imagen 5"/>
          <p:cNvPicPr preferRelativeResize="0"/>
          <p:nvPr/>
        </p:nvPicPr>
        <p:blipFill rotWithShape="1">
          <a:blip r:embed="rId4">
            <a:alphaModFix/>
          </a:blip>
          <a:srcRect t="25082" b="24297"/>
          <a:stretch/>
        </p:blipFill>
        <p:spPr>
          <a:xfrm>
            <a:off x="17475827" y="382461"/>
            <a:ext cx="3174172" cy="1606813"/>
          </a:xfrm>
          <a:prstGeom prst="rect">
            <a:avLst/>
          </a:prstGeom>
          <a:noFill/>
          <a:ln>
            <a:noFill/>
          </a:ln>
        </p:spPr>
      </p:pic>
      <p:pic>
        <p:nvPicPr>
          <p:cNvPr id="348" name="Google Shape;348;g16098ef9cf1_0_17" descr="Imagen 9"/>
          <p:cNvPicPr preferRelativeResize="0"/>
          <p:nvPr/>
        </p:nvPicPr>
        <p:blipFill rotWithShape="1">
          <a:blip r:embed="rId5">
            <a:alphaModFix/>
          </a:blip>
          <a:srcRect/>
          <a:stretch/>
        </p:blipFill>
        <p:spPr>
          <a:xfrm>
            <a:off x="20880103" y="631514"/>
            <a:ext cx="2569829" cy="1108841"/>
          </a:xfrm>
          <a:prstGeom prst="rect">
            <a:avLst/>
          </a:prstGeom>
          <a:noFill/>
          <a:ln>
            <a:noFill/>
          </a:ln>
        </p:spPr>
      </p:pic>
      <p:pic>
        <p:nvPicPr>
          <p:cNvPr id="349" name="Google Shape;349;g16098ef9cf1_0_17"/>
          <p:cNvPicPr preferRelativeResize="0"/>
          <p:nvPr/>
        </p:nvPicPr>
        <p:blipFill>
          <a:blip r:embed="rId6">
            <a:alphaModFix/>
          </a:blip>
          <a:stretch>
            <a:fillRect/>
          </a:stretch>
        </p:blipFill>
        <p:spPr>
          <a:xfrm>
            <a:off x="20577925" y="1989277"/>
            <a:ext cx="3174175" cy="115534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pic>
        <p:nvPicPr>
          <p:cNvPr id="355" name="Google Shape;355;p21" descr="Imagen 5"/>
          <p:cNvPicPr preferRelativeResize="0"/>
          <p:nvPr/>
        </p:nvPicPr>
        <p:blipFill rotWithShape="1">
          <a:blip r:embed="rId3">
            <a:alphaModFix/>
          </a:blip>
          <a:srcRect t="25083" b="24295"/>
          <a:stretch/>
        </p:blipFill>
        <p:spPr>
          <a:xfrm>
            <a:off x="18209066" y="131121"/>
            <a:ext cx="2871801" cy="1453751"/>
          </a:xfrm>
          <a:prstGeom prst="rect">
            <a:avLst/>
          </a:prstGeom>
          <a:noFill/>
          <a:ln>
            <a:noFill/>
          </a:ln>
        </p:spPr>
      </p:pic>
      <p:pic>
        <p:nvPicPr>
          <p:cNvPr id="356" name="Google Shape;356;p21" descr="Imagen 9"/>
          <p:cNvPicPr preferRelativeResize="0"/>
          <p:nvPr/>
        </p:nvPicPr>
        <p:blipFill rotWithShape="1">
          <a:blip r:embed="rId4">
            <a:alphaModFix/>
          </a:blip>
          <a:srcRect/>
          <a:stretch/>
        </p:blipFill>
        <p:spPr>
          <a:xfrm>
            <a:off x="21522388" y="380174"/>
            <a:ext cx="2214790" cy="955647"/>
          </a:xfrm>
          <a:prstGeom prst="rect">
            <a:avLst/>
          </a:prstGeom>
          <a:noFill/>
          <a:ln>
            <a:noFill/>
          </a:ln>
        </p:spPr>
      </p:pic>
      <p:sp>
        <p:nvSpPr>
          <p:cNvPr id="357" name="Google Shape;357;p21"/>
          <p:cNvSpPr txBox="1">
            <a:spLocks noGrp="1"/>
          </p:cNvSpPr>
          <p:nvPr>
            <p:ph type="title"/>
          </p:nvPr>
        </p:nvSpPr>
        <p:spPr>
          <a:xfrm>
            <a:off x="1417167" y="11531466"/>
            <a:ext cx="7160240" cy="1227982"/>
          </a:xfrm>
          <a:prstGeom prst="rect">
            <a:avLst/>
          </a:prstGeom>
          <a:noFill/>
          <a:ln>
            <a:noFill/>
          </a:ln>
        </p:spPr>
        <p:txBody>
          <a:bodyPr spcFirstLastPara="1" wrap="square" lIns="50800" tIns="50800" rIns="50800" bIns="50800" anchor="t" anchorCtr="0">
            <a:normAutofit/>
          </a:bodyPr>
          <a:lstStyle/>
          <a:p>
            <a:pPr marL="0" marR="0" lvl="0" indent="0" algn="l" rtl="0">
              <a:lnSpc>
                <a:spcPct val="80000"/>
              </a:lnSpc>
              <a:spcBef>
                <a:spcPts val="0"/>
              </a:spcBef>
              <a:spcAft>
                <a:spcPts val="0"/>
              </a:spcAft>
              <a:buClr>
                <a:srgbClr val="5E5E5E"/>
              </a:buClr>
              <a:buSzPts val="8500"/>
              <a:buFont typeface="Calibri"/>
              <a:buNone/>
            </a:pPr>
            <a:r>
              <a:rPr lang="en-US" sz="8500" b="1">
                <a:solidFill>
                  <a:srgbClr val="5E5E5E"/>
                </a:solidFill>
                <a:latin typeface="Calibri"/>
                <a:ea typeface="Calibri"/>
                <a:cs typeface="Calibri"/>
                <a:sym typeface="Calibri"/>
              </a:rPr>
              <a:t>Materiales:</a:t>
            </a:r>
            <a:endParaRPr/>
          </a:p>
        </p:txBody>
      </p:sp>
      <p:pic>
        <p:nvPicPr>
          <p:cNvPr id="358" name="Google Shape;358;p21" descr="son.png"/>
          <p:cNvPicPr preferRelativeResize="0"/>
          <p:nvPr/>
        </p:nvPicPr>
        <p:blipFill rotWithShape="1">
          <a:blip r:embed="rId5">
            <a:alphaModFix/>
          </a:blip>
          <a:srcRect/>
          <a:stretch/>
        </p:blipFill>
        <p:spPr>
          <a:xfrm>
            <a:off x="2286975" y="3268208"/>
            <a:ext cx="6928666" cy="6928665"/>
          </a:xfrm>
          <a:prstGeom prst="rect">
            <a:avLst/>
          </a:prstGeom>
          <a:noFill/>
          <a:ln>
            <a:noFill/>
          </a:ln>
        </p:spPr>
      </p:pic>
      <p:pic>
        <p:nvPicPr>
          <p:cNvPr id="359" name="Google Shape;359;p21" descr="doctor.png"/>
          <p:cNvPicPr preferRelativeResize="0"/>
          <p:nvPr/>
        </p:nvPicPr>
        <p:blipFill rotWithShape="1">
          <a:blip r:embed="rId6">
            <a:alphaModFix/>
          </a:blip>
          <a:srcRect/>
          <a:stretch/>
        </p:blipFill>
        <p:spPr>
          <a:xfrm>
            <a:off x="11177142" y="2006866"/>
            <a:ext cx="10097425" cy="10097426"/>
          </a:xfrm>
          <a:prstGeom prst="rect">
            <a:avLst/>
          </a:prstGeom>
          <a:noFill/>
          <a:ln>
            <a:noFill/>
          </a:ln>
        </p:spPr>
      </p:pic>
      <p:sp>
        <p:nvSpPr>
          <p:cNvPr id="360" name="Google Shape;360;p21"/>
          <p:cNvSpPr/>
          <p:nvPr/>
        </p:nvSpPr>
        <p:spPr>
          <a:xfrm>
            <a:off x="10510885" y="1752830"/>
            <a:ext cx="11429938" cy="11701909"/>
          </a:xfrm>
          <a:prstGeom prst="ellipse">
            <a:avLst/>
          </a:prstGeom>
          <a:noFill/>
          <a:ln w="38100" cap="flat" cmpd="sng">
            <a:solidFill>
              <a:srgbClr val="000000"/>
            </a:solidFill>
            <a:prstDash val="dashDot"/>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361" name="Google Shape;361;p21"/>
          <p:cNvSpPr/>
          <p:nvPr/>
        </p:nvSpPr>
        <p:spPr>
          <a:xfrm>
            <a:off x="1639353" y="2442131"/>
            <a:ext cx="8223910" cy="8580819"/>
          </a:xfrm>
          <a:prstGeom prst="ellipse">
            <a:avLst/>
          </a:prstGeom>
          <a:noFill/>
          <a:ln w="38100" cap="flat" cmpd="sng">
            <a:solidFill>
              <a:srgbClr val="000000"/>
            </a:solidFill>
            <a:prstDash val="dashDot"/>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362" name="Google Shape;362;p21"/>
          <p:cNvSpPr txBox="1"/>
          <p:nvPr/>
        </p:nvSpPr>
        <p:spPr>
          <a:xfrm>
            <a:off x="1276504" y="12860401"/>
            <a:ext cx="8949607" cy="454919"/>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800"/>
              <a:buFont typeface="Calibri"/>
              <a:buNone/>
            </a:pPr>
            <a:r>
              <a:rPr lang="en-US" sz="2800" b="0" i="0" u="none" strike="noStrike" cap="none">
                <a:solidFill>
                  <a:srgbClr val="5E5E5E"/>
                </a:solidFill>
                <a:latin typeface="Calibri"/>
                <a:ea typeface="Calibri"/>
                <a:cs typeface="Calibri"/>
                <a:sym typeface="Calibri"/>
              </a:rPr>
              <a:t>*Imprimir y recortar para crear títeres con palitos de madera.</a:t>
            </a:r>
            <a:endParaRPr/>
          </a:p>
        </p:txBody>
      </p:sp>
      <p:pic>
        <p:nvPicPr>
          <p:cNvPr id="2" name="Google Shape;349;g16098ef9cf1_0_17">
            <a:extLst>
              <a:ext uri="{FF2B5EF4-FFF2-40B4-BE49-F238E27FC236}">
                <a16:creationId xmlns:a16="http://schemas.microsoft.com/office/drawing/2014/main" id="{16A817E2-BC31-6FD0-375F-A96214E528A9}"/>
              </a:ext>
            </a:extLst>
          </p:cNvPr>
          <p:cNvPicPr preferRelativeResize="0"/>
          <p:nvPr/>
        </p:nvPicPr>
        <p:blipFill>
          <a:blip r:embed="rId7">
            <a:alphaModFix/>
          </a:blip>
          <a:stretch>
            <a:fillRect/>
          </a:stretch>
        </p:blipFill>
        <p:spPr>
          <a:xfrm>
            <a:off x="20577925" y="1989277"/>
            <a:ext cx="3174175" cy="115534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368" name="Google Shape;368;p22" descr="Imagen 5"/>
          <p:cNvPicPr preferRelativeResize="0"/>
          <p:nvPr/>
        </p:nvPicPr>
        <p:blipFill rotWithShape="1">
          <a:blip r:embed="rId3">
            <a:alphaModFix/>
          </a:blip>
          <a:srcRect t="25083" b="24295"/>
          <a:stretch/>
        </p:blipFill>
        <p:spPr>
          <a:xfrm>
            <a:off x="18209066" y="459058"/>
            <a:ext cx="2871802" cy="1453751"/>
          </a:xfrm>
          <a:prstGeom prst="rect">
            <a:avLst/>
          </a:prstGeom>
          <a:noFill/>
          <a:ln>
            <a:noFill/>
          </a:ln>
        </p:spPr>
      </p:pic>
      <p:pic>
        <p:nvPicPr>
          <p:cNvPr id="369" name="Google Shape;369;p22" descr="Imagen 9"/>
          <p:cNvPicPr preferRelativeResize="0"/>
          <p:nvPr/>
        </p:nvPicPr>
        <p:blipFill rotWithShape="1">
          <a:blip r:embed="rId4">
            <a:alphaModFix/>
          </a:blip>
          <a:srcRect/>
          <a:stretch/>
        </p:blipFill>
        <p:spPr>
          <a:xfrm>
            <a:off x="21522388" y="708111"/>
            <a:ext cx="2214790" cy="955648"/>
          </a:xfrm>
          <a:prstGeom prst="rect">
            <a:avLst/>
          </a:prstGeom>
          <a:noFill/>
          <a:ln>
            <a:noFill/>
          </a:ln>
        </p:spPr>
      </p:pic>
      <p:sp>
        <p:nvSpPr>
          <p:cNvPr id="370" name="Google Shape;370;p22"/>
          <p:cNvSpPr txBox="1"/>
          <p:nvPr/>
        </p:nvSpPr>
        <p:spPr>
          <a:xfrm>
            <a:off x="9331074" y="7067070"/>
            <a:ext cx="12082409" cy="2714725"/>
          </a:xfrm>
          <a:prstGeom prst="rect">
            <a:avLst/>
          </a:prstGeom>
          <a:noFill/>
          <a:ln>
            <a:noFill/>
          </a:ln>
        </p:spPr>
        <p:txBody>
          <a:bodyPr spcFirstLastPara="1" wrap="square" lIns="50800" tIns="50800" rIns="50800" bIns="50800" anchor="ctr" anchorCtr="0">
            <a:spAutoFit/>
          </a:bodyPr>
          <a:lstStyle/>
          <a:p>
            <a:pPr marL="0" marR="0" lvl="0" indent="0" algn="just" rtl="0">
              <a:lnSpc>
                <a:spcPct val="100000"/>
              </a:lnSpc>
              <a:spcBef>
                <a:spcPts val="0"/>
              </a:spcBef>
              <a:spcAft>
                <a:spcPts val="0"/>
              </a:spcAft>
              <a:buClr>
                <a:srgbClr val="5E5E5E"/>
              </a:buClr>
              <a:buSzPts val="6000"/>
              <a:buFont typeface="Calibri"/>
              <a:buNone/>
            </a:pPr>
            <a:r>
              <a:rPr lang="en-US" sz="6000" b="1" i="0" u="none" strike="noStrike" cap="none">
                <a:solidFill>
                  <a:srgbClr val="5E5E5E"/>
                </a:solidFill>
                <a:latin typeface="Calibri"/>
                <a:ea typeface="Calibri"/>
                <a:cs typeface="Calibri"/>
                <a:sym typeface="Calibri"/>
              </a:rPr>
              <a:t>Objetivo de aprendizaje: </a:t>
            </a:r>
            <a:endParaRPr/>
          </a:p>
          <a:p>
            <a:pPr marL="0" marR="0" lvl="0" indent="0" algn="just" rtl="0">
              <a:lnSpc>
                <a:spcPct val="100000"/>
              </a:lnSpc>
              <a:spcBef>
                <a:spcPts val="0"/>
              </a:spcBef>
              <a:spcAft>
                <a:spcPts val="0"/>
              </a:spcAft>
              <a:buClr>
                <a:srgbClr val="5E5E5E"/>
              </a:buClr>
              <a:buSzPts val="6000"/>
              <a:buFont typeface="Calibri"/>
              <a:buNone/>
            </a:pPr>
            <a:r>
              <a:rPr lang="en-US" sz="6000" b="0" i="0" u="none" strike="noStrike" cap="none">
                <a:solidFill>
                  <a:srgbClr val="5E5E5E"/>
                </a:solidFill>
                <a:latin typeface="Calibri"/>
                <a:ea typeface="Calibri"/>
                <a:cs typeface="Calibri"/>
                <a:sym typeface="Calibri"/>
              </a:rPr>
              <a:t>Conocer por qué se produce la anemia y cómo se manifiesta en el cuerpo.</a:t>
            </a:r>
            <a:endParaRPr/>
          </a:p>
        </p:txBody>
      </p:sp>
      <p:pic>
        <p:nvPicPr>
          <p:cNvPr id="371" name="Google Shape;371;p22" descr="idea.png"/>
          <p:cNvPicPr preferRelativeResize="0"/>
          <p:nvPr/>
        </p:nvPicPr>
        <p:blipFill rotWithShape="1">
          <a:blip r:embed="rId5">
            <a:alphaModFix/>
          </a:blip>
          <a:srcRect/>
          <a:stretch/>
        </p:blipFill>
        <p:spPr>
          <a:xfrm>
            <a:off x="2970518" y="4296504"/>
            <a:ext cx="6502401" cy="6502401"/>
          </a:xfrm>
          <a:prstGeom prst="rect">
            <a:avLst/>
          </a:prstGeom>
          <a:noFill/>
          <a:ln>
            <a:noFill/>
          </a:ln>
        </p:spPr>
      </p:pic>
      <p:pic>
        <p:nvPicPr>
          <p:cNvPr id="2" name="Google Shape;349;g16098ef9cf1_0_17">
            <a:extLst>
              <a:ext uri="{FF2B5EF4-FFF2-40B4-BE49-F238E27FC236}">
                <a16:creationId xmlns:a16="http://schemas.microsoft.com/office/drawing/2014/main" id="{737C6671-A627-1BA9-9F8F-A251671040F5}"/>
              </a:ext>
            </a:extLst>
          </p:cNvPr>
          <p:cNvPicPr preferRelativeResize="0"/>
          <p:nvPr/>
        </p:nvPicPr>
        <p:blipFill>
          <a:blip r:embed="rId6">
            <a:alphaModFix/>
          </a:blip>
          <a:stretch>
            <a:fillRect/>
          </a:stretch>
        </p:blipFill>
        <p:spPr>
          <a:xfrm>
            <a:off x="20577925" y="1989277"/>
            <a:ext cx="3174175" cy="115534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pic>
        <p:nvPicPr>
          <p:cNvPr id="377" name="Google Shape;377;p23" descr="Imagen 5"/>
          <p:cNvPicPr preferRelativeResize="0"/>
          <p:nvPr/>
        </p:nvPicPr>
        <p:blipFill rotWithShape="1">
          <a:blip r:embed="rId3">
            <a:alphaModFix/>
          </a:blip>
          <a:srcRect t="25083" b="24295"/>
          <a:stretch/>
        </p:blipFill>
        <p:spPr>
          <a:xfrm>
            <a:off x="14244309" y="11764587"/>
            <a:ext cx="3174171" cy="1606815"/>
          </a:xfrm>
          <a:prstGeom prst="rect">
            <a:avLst/>
          </a:prstGeom>
          <a:noFill/>
          <a:ln>
            <a:noFill/>
          </a:ln>
        </p:spPr>
      </p:pic>
      <p:pic>
        <p:nvPicPr>
          <p:cNvPr id="378" name="Google Shape;378;p23" descr="Imagen 9"/>
          <p:cNvPicPr preferRelativeResize="0"/>
          <p:nvPr/>
        </p:nvPicPr>
        <p:blipFill rotWithShape="1">
          <a:blip r:embed="rId4">
            <a:alphaModFix/>
          </a:blip>
          <a:srcRect/>
          <a:stretch/>
        </p:blipFill>
        <p:spPr>
          <a:xfrm>
            <a:off x="20736480" y="12013640"/>
            <a:ext cx="2569829" cy="1108841"/>
          </a:xfrm>
          <a:prstGeom prst="rect">
            <a:avLst/>
          </a:prstGeom>
          <a:noFill/>
          <a:ln>
            <a:noFill/>
          </a:ln>
        </p:spPr>
      </p:pic>
      <p:sp>
        <p:nvSpPr>
          <p:cNvPr id="379" name="Google Shape;379;p23"/>
          <p:cNvSpPr/>
          <p:nvPr/>
        </p:nvSpPr>
        <p:spPr>
          <a:xfrm>
            <a:off x="18196440" y="5410111"/>
            <a:ext cx="1292570" cy="8136705"/>
          </a:xfrm>
          <a:prstGeom prst="roundRect">
            <a:avLst>
              <a:gd name="adj" fmla="val 50000"/>
            </a:avLst>
          </a:prstGeom>
          <a:blipFill rotWithShape="1">
            <a:blip r:embed="rId5">
              <a:alphaModFix/>
            </a:blip>
            <a:stretch>
              <a:fillRect/>
            </a:stretch>
          </a:blip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pic>
        <p:nvPicPr>
          <p:cNvPr id="380" name="Google Shape;380;p23" descr="son.png"/>
          <p:cNvPicPr preferRelativeResize="0"/>
          <p:nvPr/>
        </p:nvPicPr>
        <p:blipFill rotWithShape="1">
          <a:blip r:embed="rId6">
            <a:alphaModFix/>
          </a:blip>
          <a:srcRect/>
          <a:stretch/>
        </p:blipFill>
        <p:spPr>
          <a:xfrm>
            <a:off x="15378392" y="1660614"/>
            <a:ext cx="6928666" cy="6928666"/>
          </a:xfrm>
          <a:prstGeom prst="rect">
            <a:avLst/>
          </a:prstGeom>
          <a:noFill/>
          <a:ln>
            <a:noFill/>
          </a:ln>
        </p:spPr>
      </p:pic>
      <p:sp>
        <p:nvSpPr>
          <p:cNvPr id="381" name="Google Shape;381;p23"/>
          <p:cNvSpPr/>
          <p:nvPr/>
        </p:nvSpPr>
        <p:spPr>
          <a:xfrm>
            <a:off x="14730771" y="834537"/>
            <a:ext cx="8223910" cy="8580820"/>
          </a:xfrm>
          <a:prstGeom prst="ellipse">
            <a:avLst/>
          </a:prstGeom>
          <a:noFill/>
          <a:ln w="38100" cap="flat" cmpd="sng">
            <a:solidFill>
              <a:srgbClr val="000000"/>
            </a:solidFill>
            <a:prstDash val="dashDot"/>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382" name="Google Shape;382;p23"/>
          <p:cNvSpPr txBox="1"/>
          <p:nvPr/>
        </p:nvSpPr>
        <p:spPr>
          <a:xfrm>
            <a:off x="2020667" y="2764549"/>
            <a:ext cx="10877518" cy="9946284"/>
          </a:xfrm>
          <a:prstGeom prst="rect">
            <a:avLst/>
          </a:prstGeom>
          <a:noFill/>
          <a:ln>
            <a:noFill/>
          </a:ln>
        </p:spPr>
        <p:txBody>
          <a:bodyPr spcFirstLastPara="1" wrap="square" lIns="50800" tIns="50800" rIns="50800" bIns="50800" anchor="ctr" anchorCtr="0">
            <a:spAutoFit/>
          </a:bodyPr>
          <a:lstStyle/>
          <a:p>
            <a:pPr marL="0" marR="0" lvl="0" indent="0" algn="just" rtl="0">
              <a:lnSpc>
                <a:spcPct val="100000"/>
              </a:lnSpc>
              <a:spcBef>
                <a:spcPts val="0"/>
              </a:spcBef>
              <a:spcAft>
                <a:spcPts val="0"/>
              </a:spcAft>
              <a:buClr>
                <a:srgbClr val="5E5E5E"/>
              </a:buClr>
              <a:buSzPts val="4000"/>
              <a:buFont typeface="Calibri"/>
              <a:buNone/>
            </a:pPr>
            <a:r>
              <a:rPr lang="en-US" sz="4000" b="0" i="0" u="none" strike="noStrike" cap="none">
                <a:solidFill>
                  <a:srgbClr val="5E5E5E"/>
                </a:solidFill>
                <a:latin typeface="Calibri"/>
                <a:ea typeface="Calibri"/>
                <a:cs typeface="Calibri"/>
                <a:sym typeface="Calibri"/>
              </a:rPr>
              <a:t>¡Hola! Mi nombre es Daniel y tengo 4 años como todos ustedes. Hoy he venido a visitarlos porque hace alguno días empecé a sentirme un poco diferente y quería saber si ustedes también se habían sentido así. ¿Me pueden ayudar?</a:t>
            </a:r>
            <a:endParaRPr/>
          </a:p>
          <a:p>
            <a:pPr marL="0" marR="0" lvl="0" indent="0" algn="just" rtl="0">
              <a:lnSpc>
                <a:spcPct val="100000"/>
              </a:lnSpc>
              <a:spcBef>
                <a:spcPts val="0"/>
              </a:spcBef>
              <a:spcAft>
                <a:spcPts val="0"/>
              </a:spcAft>
              <a:buClr>
                <a:srgbClr val="5E5E5E"/>
              </a:buClr>
              <a:buSzPts val="4000"/>
              <a:buFont typeface="Calibri"/>
              <a:buNone/>
            </a:pPr>
            <a:endParaRPr sz="4000" b="0" i="0" u="none" strike="noStrike" cap="none">
              <a:solidFill>
                <a:srgbClr val="5E5E5E"/>
              </a:solidFill>
              <a:latin typeface="Calibri"/>
              <a:ea typeface="Calibri"/>
              <a:cs typeface="Calibri"/>
              <a:sym typeface="Calibri"/>
            </a:endParaRPr>
          </a:p>
          <a:p>
            <a:pPr marL="0" marR="0" lvl="0" indent="0" algn="just" rtl="0">
              <a:lnSpc>
                <a:spcPct val="100000"/>
              </a:lnSpc>
              <a:spcBef>
                <a:spcPts val="0"/>
              </a:spcBef>
              <a:spcAft>
                <a:spcPts val="0"/>
              </a:spcAft>
              <a:buClr>
                <a:srgbClr val="5E5E5E"/>
              </a:buClr>
              <a:buSzPts val="4000"/>
              <a:buFont typeface="Calibri"/>
              <a:buNone/>
            </a:pPr>
            <a:r>
              <a:rPr lang="en-US" sz="4000" b="0" i="0" u="none" strike="noStrike" cap="none">
                <a:solidFill>
                  <a:srgbClr val="5E5E5E"/>
                </a:solidFill>
                <a:latin typeface="Calibri"/>
                <a:ea typeface="Calibri"/>
                <a:cs typeface="Calibri"/>
                <a:sym typeface="Calibri"/>
              </a:rPr>
              <a:t>Les cuento que a mí me gusta mucho bailar, cantar, jugar con la pelota y correr. ¡Soy muy rápido con las carreras! Pero, desde hace unos días me siento muy cansado y tengo mucho sueño. Ya no tengo ganas de hacer esas cosas que me divertían tanto. ¿Les ha pasado?A veces no tengo hambre y mi piel casi que ha perdido su color. ¿Qué puedo hacer? </a:t>
            </a:r>
            <a:endParaRPr/>
          </a:p>
          <a:p>
            <a:pPr marL="0" marR="0" lvl="0" indent="0" algn="just" rtl="0">
              <a:lnSpc>
                <a:spcPct val="100000"/>
              </a:lnSpc>
              <a:spcBef>
                <a:spcPts val="0"/>
              </a:spcBef>
              <a:spcAft>
                <a:spcPts val="0"/>
              </a:spcAft>
              <a:buClr>
                <a:srgbClr val="5E5E5E"/>
              </a:buClr>
              <a:buSzPts val="4000"/>
              <a:buFont typeface="Calibri"/>
              <a:buNone/>
            </a:pPr>
            <a:r>
              <a:rPr lang="en-US" sz="4000" b="0" i="0" u="none" strike="noStrike" cap="none">
                <a:solidFill>
                  <a:srgbClr val="5E5E5E"/>
                </a:solidFill>
                <a:latin typeface="Calibri"/>
                <a:ea typeface="Calibri"/>
                <a:cs typeface="Calibri"/>
                <a:sym typeface="Calibri"/>
              </a:rPr>
              <a:t>¿Me ayudan a llamar a la doctora? Mientras ustedes la llaman yo me dormiré un momento porque me siento agotado. </a:t>
            </a:r>
            <a:endParaRPr/>
          </a:p>
        </p:txBody>
      </p:sp>
      <p:pic>
        <p:nvPicPr>
          <p:cNvPr id="383" name="Google Shape;383;p23" descr="Captura de Pantalla 2022-09-05 a la(s) 10.38.51.png"/>
          <p:cNvPicPr preferRelativeResize="0"/>
          <p:nvPr/>
        </p:nvPicPr>
        <p:blipFill rotWithShape="1">
          <a:blip r:embed="rId7">
            <a:alphaModFix/>
          </a:blip>
          <a:srcRect/>
          <a:stretch/>
        </p:blipFill>
        <p:spPr>
          <a:xfrm>
            <a:off x="670963" y="3313668"/>
            <a:ext cx="1092201" cy="1016001"/>
          </a:xfrm>
          <a:prstGeom prst="rect">
            <a:avLst/>
          </a:prstGeom>
          <a:noFill/>
          <a:ln>
            <a:noFill/>
          </a:ln>
        </p:spPr>
      </p:pic>
      <p:pic>
        <p:nvPicPr>
          <p:cNvPr id="384" name="Google Shape;384;p23" descr="Captura de Pantalla 2022-09-05 a la(s) 10.38.59.png"/>
          <p:cNvPicPr preferRelativeResize="0"/>
          <p:nvPr/>
        </p:nvPicPr>
        <p:blipFill rotWithShape="1">
          <a:blip r:embed="rId8">
            <a:alphaModFix/>
          </a:blip>
          <a:srcRect/>
          <a:stretch/>
        </p:blipFill>
        <p:spPr>
          <a:xfrm>
            <a:off x="569363" y="8995863"/>
            <a:ext cx="1295401" cy="965201"/>
          </a:xfrm>
          <a:prstGeom prst="rect">
            <a:avLst/>
          </a:prstGeom>
          <a:noFill/>
          <a:ln>
            <a:noFill/>
          </a:ln>
        </p:spPr>
      </p:pic>
      <p:pic>
        <p:nvPicPr>
          <p:cNvPr id="385" name="Google Shape;385;p23"/>
          <p:cNvPicPr preferRelativeResize="0"/>
          <p:nvPr/>
        </p:nvPicPr>
        <p:blipFill>
          <a:blip r:embed="rId9">
            <a:alphaModFix/>
          </a:blip>
          <a:stretch>
            <a:fillRect/>
          </a:stretch>
        </p:blipFill>
        <p:spPr>
          <a:xfrm>
            <a:off x="20434300" y="10609227"/>
            <a:ext cx="3174175" cy="115534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pic>
        <p:nvPicPr>
          <p:cNvPr id="390" name="Google Shape;390;p24" descr="Imagen 5"/>
          <p:cNvPicPr preferRelativeResize="0"/>
          <p:nvPr/>
        </p:nvPicPr>
        <p:blipFill rotWithShape="1">
          <a:blip r:embed="rId3">
            <a:alphaModFix/>
          </a:blip>
          <a:srcRect t="25083" b="24295"/>
          <a:stretch/>
        </p:blipFill>
        <p:spPr>
          <a:xfrm>
            <a:off x="15345532" y="11764587"/>
            <a:ext cx="3174171" cy="1606815"/>
          </a:xfrm>
          <a:prstGeom prst="rect">
            <a:avLst/>
          </a:prstGeom>
          <a:noFill/>
          <a:ln>
            <a:noFill/>
          </a:ln>
        </p:spPr>
      </p:pic>
      <p:pic>
        <p:nvPicPr>
          <p:cNvPr id="391" name="Google Shape;391;p24" descr="Imagen 9"/>
          <p:cNvPicPr preferRelativeResize="0"/>
          <p:nvPr/>
        </p:nvPicPr>
        <p:blipFill rotWithShape="1">
          <a:blip r:embed="rId4">
            <a:alphaModFix/>
          </a:blip>
          <a:srcRect/>
          <a:stretch/>
        </p:blipFill>
        <p:spPr>
          <a:xfrm>
            <a:off x="20772386" y="12013640"/>
            <a:ext cx="2569829" cy="1108841"/>
          </a:xfrm>
          <a:prstGeom prst="rect">
            <a:avLst/>
          </a:prstGeom>
          <a:noFill/>
          <a:ln>
            <a:noFill/>
          </a:ln>
        </p:spPr>
      </p:pic>
      <p:sp>
        <p:nvSpPr>
          <p:cNvPr id="392" name="Google Shape;392;p24"/>
          <p:cNvSpPr/>
          <p:nvPr/>
        </p:nvSpPr>
        <p:spPr>
          <a:xfrm>
            <a:off x="18799754" y="4817666"/>
            <a:ext cx="1292570" cy="8136705"/>
          </a:xfrm>
          <a:prstGeom prst="roundRect">
            <a:avLst>
              <a:gd name="adj" fmla="val 50000"/>
            </a:avLst>
          </a:prstGeom>
          <a:blipFill rotWithShape="1">
            <a:blip r:embed="rId5">
              <a:alphaModFix/>
            </a:blip>
            <a:stretch>
              <a:fillRect/>
            </a:stretch>
          </a:blip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pic>
        <p:nvPicPr>
          <p:cNvPr id="393" name="Google Shape;393;p24" descr="doctor.png"/>
          <p:cNvPicPr preferRelativeResize="0"/>
          <p:nvPr/>
        </p:nvPicPr>
        <p:blipFill rotWithShape="1">
          <a:blip r:embed="rId6">
            <a:alphaModFix/>
          </a:blip>
          <a:srcRect/>
          <a:stretch/>
        </p:blipFill>
        <p:spPr>
          <a:xfrm>
            <a:off x="15682300" y="439517"/>
            <a:ext cx="7527481" cy="7527481"/>
          </a:xfrm>
          <a:prstGeom prst="rect">
            <a:avLst/>
          </a:prstGeom>
          <a:noFill/>
          <a:ln>
            <a:noFill/>
          </a:ln>
        </p:spPr>
      </p:pic>
      <p:sp>
        <p:nvSpPr>
          <p:cNvPr id="394" name="Google Shape;394;p24"/>
          <p:cNvSpPr/>
          <p:nvPr/>
        </p:nvSpPr>
        <p:spPr>
          <a:xfrm>
            <a:off x="15215794" y="229847"/>
            <a:ext cx="8460491" cy="8799282"/>
          </a:xfrm>
          <a:prstGeom prst="ellipse">
            <a:avLst/>
          </a:prstGeom>
          <a:noFill/>
          <a:ln w="38100" cap="flat" cmpd="sng">
            <a:solidFill>
              <a:srgbClr val="000000"/>
            </a:solidFill>
            <a:prstDash val="dashDot"/>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395" name="Google Shape;395;p24"/>
          <p:cNvSpPr txBox="1"/>
          <p:nvPr/>
        </p:nvSpPr>
        <p:spPr>
          <a:xfrm>
            <a:off x="1744177" y="2602242"/>
            <a:ext cx="12668370" cy="10413207"/>
          </a:xfrm>
          <a:prstGeom prst="rect">
            <a:avLst/>
          </a:prstGeom>
          <a:noFill/>
          <a:ln>
            <a:noFill/>
          </a:ln>
        </p:spPr>
        <p:txBody>
          <a:bodyPr spcFirstLastPara="1" wrap="square" lIns="50800" tIns="50800" rIns="50800" bIns="50800" anchor="ctr" anchorCtr="0">
            <a:spAutoFit/>
          </a:bodyPr>
          <a:lstStyle/>
          <a:p>
            <a:pPr marL="0" marR="0" lvl="0" indent="0" algn="just" rtl="0">
              <a:lnSpc>
                <a:spcPct val="100000"/>
              </a:lnSpc>
              <a:spcBef>
                <a:spcPts val="0"/>
              </a:spcBef>
              <a:spcAft>
                <a:spcPts val="0"/>
              </a:spcAft>
              <a:buClr>
                <a:srgbClr val="5E5E5E"/>
              </a:buClr>
              <a:buSzPts val="3200"/>
              <a:buFont typeface="Calibri"/>
              <a:buNone/>
            </a:pPr>
            <a:r>
              <a:rPr lang="en-US" sz="3200" b="0" i="0" u="none" strike="noStrike" cap="none">
                <a:solidFill>
                  <a:srgbClr val="5E5E5E"/>
                </a:solidFill>
                <a:latin typeface="Calibri"/>
                <a:ea typeface="Calibri"/>
                <a:cs typeface="Calibri"/>
                <a:sym typeface="Calibri"/>
              </a:rPr>
              <a:t>¡Hola niños y niñas! Soy la Dra. Ale, escuché que me llamaban ¿Qué pasó? ¿Cómo puedo ayudarlos?</a:t>
            </a:r>
            <a:endParaRPr/>
          </a:p>
          <a:p>
            <a:pPr marL="0" marR="0" lvl="0" indent="0" algn="just" rtl="0">
              <a:lnSpc>
                <a:spcPct val="100000"/>
              </a:lnSpc>
              <a:spcBef>
                <a:spcPts val="0"/>
              </a:spcBef>
              <a:spcAft>
                <a:spcPts val="0"/>
              </a:spcAft>
              <a:buClr>
                <a:srgbClr val="5E5E5E"/>
              </a:buClr>
              <a:buSzPts val="3200"/>
              <a:buFont typeface="Calibri"/>
              <a:buNone/>
            </a:pPr>
            <a:r>
              <a:rPr lang="en-US" sz="3200" b="0" i="0" u="none" strike="noStrike" cap="none">
                <a:solidFill>
                  <a:srgbClr val="5E5E5E"/>
                </a:solidFill>
                <a:latin typeface="Calibri"/>
                <a:ea typeface="Calibri"/>
                <a:cs typeface="Calibri"/>
                <a:sym typeface="Calibri"/>
              </a:rPr>
              <a:t>¡Pobre Daniel! Ahora el está durmiendo y no quisiera despertarlo ¿me pueden ayudar respondiendo algunas preguntas sobre cómo se sentía? ¡Gracias!</a:t>
            </a:r>
            <a:endParaRPr/>
          </a:p>
          <a:p>
            <a:pPr marL="0" marR="0" lvl="0" indent="0" algn="just" rtl="0">
              <a:lnSpc>
                <a:spcPct val="100000"/>
              </a:lnSpc>
              <a:spcBef>
                <a:spcPts val="0"/>
              </a:spcBef>
              <a:spcAft>
                <a:spcPts val="0"/>
              </a:spcAft>
              <a:buClr>
                <a:srgbClr val="5E5E5E"/>
              </a:buClr>
              <a:buSzPts val="3200"/>
              <a:buFont typeface="Calibri"/>
              <a:buNone/>
            </a:pPr>
            <a:r>
              <a:rPr lang="en-US" sz="3200" b="0" i="0" u="none" strike="noStrike" cap="none">
                <a:solidFill>
                  <a:srgbClr val="5E5E5E"/>
                </a:solidFill>
                <a:latin typeface="Calibri"/>
                <a:ea typeface="Calibri"/>
                <a:cs typeface="Calibri"/>
                <a:sym typeface="Calibri"/>
              </a:rPr>
              <a:t>¿Tenía ganas de correr? ¿Tenía hambre? ¿Tenía mucho sueño? ¿Su piel ha perdido el color?</a:t>
            </a:r>
            <a:endParaRPr/>
          </a:p>
          <a:p>
            <a:pPr marL="0" marR="0" lvl="0" indent="0" algn="just" rtl="0">
              <a:lnSpc>
                <a:spcPct val="100000"/>
              </a:lnSpc>
              <a:spcBef>
                <a:spcPts val="0"/>
              </a:spcBef>
              <a:spcAft>
                <a:spcPts val="0"/>
              </a:spcAft>
              <a:buClr>
                <a:srgbClr val="5E5E5E"/>
              </a:buClr>
              <a:buSzPts val="3200"/>
              <a:buFont typeface="Calibri"/>
              <a:buNone/>
            </a:pPr>
            <a:r>
              <a:rPr lang="en-US" sz="3200" b="0" i="0" u="none" strike="noStrike" cap="none">
                <a:solidFill>
                  <a:srgbClr val="5E5E5E"/>
                </a:solidFill>
                <a:latin typeface="Calibri"/>
                <a:ea typeface="Calibri"/>
                <a:cs typeface="Calibri"/>
                <a:sym typeface="Calibri"/>
              </a:rPr>
              <a:t>Uy, creo que Daniel está presentando algunos síntomas de la anemia ¿Ustedes conocen qué es la anemia? </a:t>
            </a:r>
            <a:endParaRPr/>
          </a:p>
          <a:p>
            <a:pPr marL="0" marR="0" lvl="0" indent="0" algn="just" rtl="0">
              <a:lnSpc>
                <a:spcPct val="100000"/>
              </a:lnSpc>
              <a:spcBef>
                <a:spcPts val="0"/>
              </a:spcBef>
              <a:spcAft>
                <a:spcPts val="0"/>
              </a:spcAft>
              <a:buClr>
                <a:srgbClr val="5E5E5E"/>
              </a:buClr>
              <a:buSzPts val="3200"/>
              <a:buFont typeface="Calibri"/>
              <a:buNone/>
            </a:pPr>
            <a:endParaRPr sz="3200" b="0" i="0" u="none" strike="noStrike" cap="none">
              <a:solidFill>
                <a:srgbClr val="5E5E5E"/>
              </a:solidFill>
              <a:latin typeface="Calibri"/>
              <a:ea typeface="Calibri"/>
              <a:cs typeface="Calibri"/>
              <a:sym typeface="Calibri"/>
            </a:endParaRPr>
          </a:p>
          <a:p>
            <a:pPr marL="0" marR="0" lvl="0" indent="0" algn="just" rtl="0">
              <a:lnSpc>
                <a:spcPct val="100000"/>
              </a:lnSpc>
              <a:spcBef>
                <a:spcPts val="0"/>
              </a:spcBef>
              <a:spcAft>
                <a:spcPts val="0"/>
              </a:spcAft>
              <a:buClr>
                <a:srgbClr val="5E5E5E"/>
              </a:buClr>
              <a:buSzPts val="3200"/>
              <a:buFont typeface="Calibri"/>
              <a:buNone/>
            </a:pPr>
            <a:r>
              <a:rPr lang="en-US" sz="3200" b="0" i="0" u="none" strike="noStrike" cap="none">
                <a:solidFill>
                  <a:srgbClr val="5E5E5E"/>
                </a:solidFill>
                <a:latin typeface="Calibri"/>
                <a:ea typeface="Calibri"/>
                <a:cs typeface="Calibri"/>
                <a:sym typeface="Calibri"/>
              </a:rPr>
              <a:t>¡Les cuento! Nuestra sangre está compuesta por muchas cosas importantes, uno de sus componentes son los glóbulos rojos que se encargan de llevar el oxígeno a todo nuestro cuerpo, dándonos la energía que necesitamos para hacer todo lo que nos gusta. Cuando nos da anemia, significa que en ese momento tenemos poquitos glóbulos rojos y que el oxígeno está demorando mucho en recorrer nuestro cuerpo, haciendo que nos sintamos muy agotados. Muchas veces pasa porque no estamos consumiendo los nutrientes necesarios en nuestros alimentos. Por favor, cuando despierte Daniel le cuentan lo que les he mencionado y le dicen que vaya a visitarme al centro de salud junto con sus papás para ayudarlo a sentirse mejor. ¡Gracias! Voy a ayudar a otros niños y niñas.</a:t>
            </a:r>
            <a:endParaRPr/>
          </a:p>
        </p:txBody>
      </p:sp>
      <p:pic>
        <p:nvPicPr>
          <p:cNvPr id="396" name="Google Shape;396;p24" descr="Captura de Pantalla 2022-09-05 a la(s) 10.39.16.png"/>
          <p:cNvPicPr preferRelativeResize="0"/>
          <p:nvPr/>
        </p:nvPicPr>
        <p:blipFill rotWithShape="1">
          <a:blip r:embed="rId7">
            <a:alphaModFix/>
          </a:blip>
          <a:srcRect/>
          <a:stretch/>
        </p:blipFill>
        <p:spPr>
          <a:xfrm>
            <a:off x="389624" y="4070688"/>
            <a:ext cx="1143001" cy="1117601"/>
          </a:xfrm>
          <a:prstGeom prst="rect">
            <a:avLst/>
          </a:prstGeom>
          <a:noFill/>
          <a:ln>
            <a:noFill/>
          </a:ln>
        </p:spPr>
      </p:pic>
      <p:pic>
        <p:nvPicPr>
          <p:cNvPr id="397" name="Google Shape;397;p24" descr="Captura de Pantalla 2022-09-05 a la(s) 10.39.10.png"/>
          <p:cNvPicPr preferRelativeResize="0"/>
          <p:nvPr/>
        </p:nvPicPr>
        <p:blipFill rotWithShape="1">
          <a:blip r:embed="rId8">
            <a:alphaModFix/>
          </a:blip>
          <a:srcRect/>
          <a:stretch/>
        </p:blipFill>
        <p:spPr>
          <a:xfrm>
            <a:off x="427724" y="9731002"/>
            <a:ext cx="1066801" cy="1054101"/>
          </a:xfrm>
          <a:prstGeom prst="rect">
            <a:avLst/>
          </a:prstGeom>
          <a:noFill/>
          <a:ln>
            <a:noFill/>
          </a:ln>
        </p:spPr>
      </p:pic>
      <p:pic>
        <p:nvPicPr>
          <p:cNvPr id="398" name="Google Shape;398;p24"/>
          <p:cNvPicPr preferRelativeResize="0"/>
          <p:nvPr/>
        </p:nvPicPr>
        <p:blipFill>
          <a:blip r:embed="rId9">
            <a:alphaModFix/>
          </a:blip>
          <a:stretch>
            <a:fillRect/>
          </a:stretch>
        </p:blipFill>
        <p:spPr>
          <a:xfrm>
            <a:off x="20434300" y="10609227"/>
            <a:ext cx="3174175" cy="115534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pic>
        <p:nvPicPr>
          <p:cNvPr id="403" name="Google Shape;403;p25" descr="Imagen 5"/>
          <p:cNvPicPr preferRelativeResize="0"/>
          <p:nvPr/>
        </p:nvPicPr>
        <p:blipFill rotWithShape="1">
          <a:blip r:embed="rId3">
            <a:alphaModFix/>
          </a:blip>
          <a:srcRect t="25083" b="24295"/>
          <a:stretch/>
        </p:blipFill>
        <p:spPr>
          <a:xfrm>
            <a:off x="14352026" y="11513246"/>
            <a:ext cx="3174171" cy="1606816"/>
          </a:xfrm>
          <a:prstGeom prst="rect">
            <a:avLst/>
          </a:prstGeom>
          <a:noFill/>
          <a:ln>
            <a:noFill/>
          </a:ln>
        </p:spPr>
      </p:pic>
      <p:pic>
        <p:nvPicPr>
          <p:cNvPr id="404" name="Google Shape;404;p25" descr="Imagen 9"/>
          <p:cNvPicPr preferRelativeResize="0"/>
          <p:nvPr/>
        </p:nvPicPr>
        <p:blipFill rotWithShape="1">
          <a:blip r:embed="rId4">
            <a:alphaModFix/>
          </a:blip>
          <a:srcRect/>
          <a:stretch/>
        </p:blipFill>
        <p:spPr>
          <a:xfrm>
            <a:off x="20018365" y="11762300"/>
            <a:ext cx="2569829" cy="1108841"/>
          </a:xfrm>
          <a:prstGeom prst="rect">
            <a:avLst/>
          </a:prstGeom>
          <a:noFill/>
          <a:ln>
            <a:noFill/>
          </a:ln>
        </p:spPr>
      </p:pic>
      <p:sp>
        <p:nvSpPr>
          <p:cNvPr id="405" name="Google Shape;405;p25"/>
          <p:cNvSpPr/>
          <p:nvPr/>
        </p:nvSpPr>
        <p:spPr>
          <a:xfrm>
            <a:off x="18031096" y="4925383"/>
            <a:ext cx="1292570" cy="8136705"/>
          </a:xfrm>
          <a:prstGeom prst="roundRect">
            <a:avLst>
              <a:gd name="adj" fmla="val 50000"/>
            </a:avLst>
          </a:prstGeom>
          <a:blipFill rotWithShape="1">
            <a:blip r:embed="rId5">
              <a:alphaModFix/>
            </a:blip>
            <a:stretch>
              <a:fillRect/>
            </a:stretch>
          </a:blip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pic>
        <p:nvPicPr>
          <p:cNvPr id="406" name="Google Shape;406;p25" descr="son.png"/>
          <p:cNvPicPr preferRelativeResize="0"/>
          <p:nvPr/>
        </p:nvPicPr>
        <p:blipFill rotWithShape="1">
          <a:blip r:embed="rId6">
            <a:alphaModFix/>
          </a:blip>
          <a:srcRect/>
          <a:stretch/>
        </p:blipFill>
        <p:spPr>
          <a:xfrm>
            <a:off x="15213048" y="1175886"/>
            <a:ext cx="6928665" cy="6928666"/>
          </a:xfrm>
          <a:prstGeom prst="rect">
            <a:avLst/>
          </a:prstGeom>
          <a:noFill/>
          <a:ln>
            <a:noFill/>
          </a:ln>
        </p:spPr>
      </p:pic>
      <p:sp>
        <p:nvSpPr>
          <p:cNvPr id="407" name="Google Shape;407;p25"/>
          <p:cNvSpPr/>
          <p:nvPr/>
        </p:nvSpPr>
        <p:spPr>
          <a:xfrm>
            <a:off x="14565427" y="349810"/>
            <a:ext cx="8223910" cy="8580819"/>
          </a:xfrm>
          <a:prstGeom prst="ellipse">
            <a:avLst/>
          </a:prstGeom>
          <a:noFill/>
          <a:ln w="38100" cap="flat" cmpd="sng">
            <a:solidFill>
              <a:srgbClr val="000000"/>
            </a:solidFill>
            <a:prstDash val="dashDot"/>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408" name="Google Shape;408;p25"/>
          <p:cNvSpPr txBox="1"/>
          <p:nvPr/>
        </p:nvSpPr>
        <p:spPr>
          <a:xfrm>
            <a:off x="2142569" y="3691948"/>
            <a:ext cx="10877518" cy="6834784"/>
          </a:xfrm>
          <a:prstGeom prst="rect">
            <a:avLst/>
          </a:prstGeom>
          <a:noFill/>
          <a:ln>
            <a:noFill/>
          </a:ln>
        </p:spPr>
        <p:txBody>
          <a:bodyPr spcFirstLastPara="1" wrap="square" lIns="50800" tIns="50800" rIns="50800" bIns="50800" anchor="ctr" anchorCtr="0">
            <a:spAutoFit/>
          </a:bodyPr>
          <a:lstStyle/>
          <a:p>
            <a:pPr marL="0" marR="0" lvl="0" indent="0" algn="just" rtl="0">
              <a:lnSpc>
                <a:spcPct val="100000"/>
              </a:lnSpc>
              <a:spcBef>
                <a:spcPts val="0"/>
              </a:spcBef>
              <a:spcAft>
                <a:spcPts val="0"/>
              </a:spcAft>
              <a:buClr>
                <a:srgbClr val="5E5E5E"/>
              </a:buClr>
              <a:buSzPts val="4000"/>
              <a:buFont typeface="Calibri"/>
              <a:buNone/>
            </a:pPr>
            <a:r>
              <a:rPr lang="en-US" sz="4000" b="0" i="0" u="none" strike="noStrike" cap="none">
                <a:solidFill>
                  <a:srgbClr val="5E5E5E"/>
                </a:solidFill>
                <a:latin typeface="Calibri"/>
                <a:ea typeface="Calibri"/>
                <a:cs typeface="Calibri"/>
                <a:sym typeface="Calibri"/>
              </a:rPr>
              <a:t>¡Qué sueño! ¿Dormí mucho tiempo? ¿Llamaron a la doctora? ¿Y qué les dijo?</a:t>
            </a:r>
            <a:endParaRPr/>
          </a:p>
          <a:p>
            <a:pPr marL="0" marR="0" lvl="0" indent="0" algn="just" rtl="0">
              <a:lnSpc>
                <a:spcPct val="100000"/>
              </a:lnSpc>
              <a:spcBef>
                <a:spcPts val="0"/>
              </a:spcBef>
              <a:spcAft>
                <a:spcPts val="0"/>
              </a:spcAft>
              <a:buClr>
                <a:srgbClr val="5E5E5E"/>
              </a:buClr>
              <a:buSzPts val="4000"/>
              <a:buFont typeface="Calibri"/>
              <a:buNone/>
            </a:pPr>
            <a:endParaRPr sz="4000" b="0" i="0" u="none" strike="noStrike" cap="none">
              <a:solidFill>
                <a:srgbClr val="5E5E5E"/>
              </a:solidFill>
              <a:latin typeface="Calibri"/>
              <a:ea typeface="Calibri"/>
              <a:cs typeface="Calibri"/>
              <a:sym typeface="Calibri"/>
            </a:endParaRPr>
          </a:p>
          <a:p>
            <a:pPr marL="0" marR="0" lvl="0" indent="0" algn="just" rtl="0">
              <a:lnSpc>
                <a:spcPct val="100000"/>
              </a:lnSpc>
              <a:spcBef>
                <a:spcPts val="0"/>
              </a:spcBef>
              <a:spcAft>
                <a:spcPts val="0"/>
              </a:spcAft>
              <a:buClr>
                <a:srgbClr val="5E5E5E"/>
              </a:buClr>
              <a:buSzPts val="4000"/>
              <a:buFont typeface="Calibri"/>
              <a:buNone/>
            </a:pPr>
            <a:r>
              <a:rPr lang="en-US" sz="4000" b="0" i="0" u="none" strike="noStrike" cap="none">
                <a:solidFill>
                  <a:srgbClr val="5E5E5E"/>
                </a:solidFill>
                <a:latin typeface="Calibri"/>
                <a:ea typeface="Calibri"/>
                <a:cs typeface="Calibri"/>
                <a:sym typeface="Calibri"/>
              </a:rPr>
              <a:t>¡Nunca había escuchado sobre la anemia! ¿Si como alimentos más nutritivos podré sentirme mejor?</a:t>
            </a:r>
            <a:endParaRPr/>
          </a:p>
          <a:p>
            <a:pPr marL="0" marR="0" lvl="0" indent="0" algn="just" rtl="0">
              <a:lnSpc>
                <a:spcPct val="100000"/>
              </a:lnSpc>
              <a:spcBef>
                <a:spcPts val="0"/>
              </a:spcBef>
              <a:spcAft>
                <a:spcPts val="0"/>
              </a:spcAft>
              <a:buClr>
                <a:srgbClr val="5E5E5E"/>
              </a:buClr>
              <a:buSzPts val="4000"/>
              <a:buFont typeface="Calibri"/>
              <a:buNone/>
            </a:pPr>
            <a:endParaRPr sz="4000" b="0" i="0" u="none" strike="noStrike" cap="none">
              <a:solidFill>
                <a:srgbClr val="5E5E5E"/>
              </a:solidFill>
              <a:latin typeface="Calibri"/>
              <a:ea typeface="Calibri"/>
              <a:cs typeface="Calibri"/>
              <a:sym typeface="Calibri"/>
            </a:endParaRPr>
          </a:p>
          <a:p>
            <a:pPr marL="0" marR="0" lvl="0" indent="0" algn="just" rtl="0">
              <a:lnSpc>
                <a:spcPct val="100000"/>
              </a:lnSpc>
              <a:spcBef>
                <a:spcPts val="0"/>
              </a:spcBef>
              <a:spcAft>
                <a:spcPts val="0"/>
              </a:spcAft>
              <a:buClr>
                <a:srgbClr val="5E5E5E"/>
              </a:buClr>
              <a:buSzPts val="4000"/>
              <a:buFont typeface="Calibri"/>
              <a:buNone/>
            </a:pPr>
            <a:r>
              <a:rPr lang="en-US" sz="4000" b="0" i="0" u="none" strike="noStrike" cap="none">
                <a:solidFill>
                  <a:srgbClr val="5E5E5E"/>
                </a:solidFill>
                <a:latin typeface="Calibri"/>
                <a:ea typeface="Calibri"/>
                <a:cs typeface="Calibri"/>
                <a:sym typeface="Calibri"/>
              </a:rPr>
              <a:t>¡Gracias por conversar con ella! Entonces tengo que ir rápido a buscar a mis papás para ir dónde la doctora y que pueda ayudarme a sentirme con más energía y volver a jugar a las carreras. ¡Muchas gracias! ¡Otro día vengo a visitarlos!</a:t>
            </a:r>
            <a:endParaRPr/>
          </a:p>
        </p:txBody>
      </p:sp>
      <p:pic>
        <p:nvPicPr>
          <p:cNvPr id="409" name="Google Shape;409;p25" descr="Captura de Pantalla 2022-09-05 a la(s) 10.39.10.png"/>
          <p:cNvPicPr preferRelativeResize="0"/>
          <p:nvPr/>
        </p:nvPicPr>
        <p:blipFill rotWithShape="1">
          <a:blip r:embed="rId7">
            <a:alphaModFix/>
          </a:blip>
          <a:srcRect/>
          <a:stretch/>
        </p:blipFill>
        <p:spPr>
          <a:xfrm>
            <a:off x="588882" y="6330950"/>
            <a:ext cx="1066801" cy="1054101"/>
          </a:xfrm>
          <a:prstGeom prst="rect">
            <a:avLst/>
          </a:prstGeom>
          <a:noFill/>
          <a:ln>
            <a:noFill/>
          </a:ln>
        </p:spPr>
      </p:pic>
      <p:pic>
        <p:nvPicPr>
          <p:cNvPr id="410" name="Google Shape;410;p25"/>
          <p:cNvPicPr preferRelativeResize="0"/>
          <p:nvPr/>
        </p:nvPicPr>
        <p:blipFill>
          <a:blip r:embed="rId8">
            <a:alphaModFix/>
          </a:blip>
          <a:stretch>
            <a:fillRect/>
          </a:stretch>
        </p:blipFill>
        <p:spPr>
          <a:xfrm>
            <a:off x="19865975" y="10357902"/>
            <a:ext cx="3174175" cy="115534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pic>
        <p:nvPicPr>
          <p:cNvPr id="415" name="Google Shape;415;p26" descr="Imagen 5"/>
          <p:cNvPicPr preferRelativeResize="0"/>
          <p:nvPr/>
        </p:nvPicPr>
        <p:blipFill rotWithShape="1">
          <a:blip r:embed="rId3">
            <a:alphaModFix/>
          </a:blip>
          <a:srcRect t="25083" b="24295"/>
          <a:stretch/>
        </p:blipFill>
        <p:spPr>
          <a:xfrm>
            <a:off x="17467804" y="157112"/>
            <a:ext cx="3174171" cy="1606816"/>
          </a:xfrm>
          <a:prstGeom prst="rect">
            <a:avLst/>
          </a:prstGeom>
          <a:noFill/>
          <a:ln>
            <a:noFill/>
          </a:ln>
        </p:spPr>
      </p:pic>
      <p:pic>
        <p:nvPicPr>
          <p:cNvPr id="417" name="Google Shape;417;p26" descr="Imagen 9"/>
          <p:cNvPicPr preferRelativeResize="0"/>
          <p:nvPr/>
        </p:nvPicPr>
        <p:blipFill rotWithShape="1">
          <a:blip r:embed="rId4">
            <a:alphaModFix/>
          </a:blip>
          <a:srcRect/>
          <a:stretch/>
        </p:blipFill>
        <p:spPr>
          <a:xfrm>
            <a:off x="20916009" y="406166"/>
            <a:ext cx="2569829" cy="1108841"/>
          </a:xfrm>
          <a:prstGeom prst="rect">
            <a:avLst/>
          </a:prstGeom>
          <a:noFill/>
          <a:ln>
            <a:noFill/>
          </a:ln>
        </p:spPr>
      </p:pic>
      <p:sp>
        <p:nvSpPr>
          <p:cNvPr id="418" name="Google Shape;418;p26"/>
          <p:cNvSpPr txBox="1"/>
          <p:nvPr/>
        </p:nvSpPr>
        <p:spPr>
          <a:xfrm>
            <a:off x="2700761" y="2280958"/>
            <a:ext cx="16107587" cy="997596"/>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B41600"/>
              </a:buClr>
              <a:buSzPts val="7000"/>
              <a:buFont typeface="Calibri"/>
              <a:buNone/>
            </a:pPr>
            <a:r>
              <a:rPr lang="en-US" sz="7000" b="1" i="0" u="none" strike="noStrike" cap="none">
                <a:solidFill>
                  <a:srgbClr val="B41600"/>
                </a:solidFill>
                <a:latin typeface="Calibri"/>
                <a:ea typeface="Calibri"/>
                <a:cs typeface="Calibri"/>
                <a:sym typeface="Calibri"/>
              </a:rPr>
              <a:t>¿CÓMO IMAGINAS SUS GLÓBULOS ROJOS?</a:t>
            </a:r>
            <a:endParaRPr/>
          </a:p>
        </p:txBody>
      </p:sp>
      <p:sp>
        <p:nvSpPr>
          <p:cNvPr id="419" name="Google Shape;419;p26"/>
          <p:cNvSpPr/>
          <p:nvPr/>
        </p:nvSpPr>
        <p:spPr>
          <a:xfrm>
            <a:off x="1701205" y="3775433"/>
            <a:ext cx="9975145" cy="9713501"/>
          </a:xfrm>
          <a:prstGeom prst="rect">
            <a:avLst/>
          </a:prstGeom>
          <a:solidFill>
            <a:srgbClr val="FFFFFF"/>
          </a:solidFill>
          <a:ln w="254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420" name="Google Shape;420;p26"/>
          <p:cNvSpPr/>
          <p:nvPr/>
        </p:nvSpPr>
        <p:spPr>
          <a:xfrm>
            <a:off x="12707650" y="3775433"/>
            <a:ext cx="9975145" cy="9713501"/>
          </a:xfrm>
          <a:prstGeom prst="rect">
            <a:avLst/>
          </a:prstGeom>
          <a:solidFill>
            <a:srgbClr val="FFFFFF"/>
          </a:solidFill>
          <a:ln w="254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pic>
        <p:nvPicPr>
          <p:cNvPr id="421" name="Google Shape;421;p26" descr="son.png"/>
          <p:cNvPicPr preferRelativeResize="0"/>
          <p:nvPr/>
        </p:nvPicPr>
        <p:blipFill rotWithShape="1">
          <a:blip r:embed="rId5">
            <a:alphaModFix/>
          </a:blip>
          <a:srcRect/>
          <a:stretch/>
        </p:blipFill>
        <p:spPr>
          <a:xfrm>
            <a:off x="2269358" y="4142431"/>
            <a:ext cx="1735635" cy="1735636"/>
          </a:xfrm>
          <a:prstGeom prst="rect">
            <a:avLst/>
          </a:prstGeom>
          <a:noFill/>
          <a:ln w="25400" cap="flat" cmpd="sng">
            <a:solidFill>
              <a:srgbClr val="000000"/>
            </a:solidFill>
            <a:prstDash val="solid"/>
            <a:miter lim="400000"/>
            <a:headEnd type="none" w="sm" len="sm"/>
            <a:tailEnd type="none" w="sm" len="sm"/>
          </a:ln>
        </p:spPr>
      </p:pic>
      <p:sp>
        <p:nvSpPr>
          <p:cNvPr id="422" name="Google Shape;422;p26"/>
          <p:cNvSpPr/>
          <p:nvPr/>
        </p:nvSpPr>
        <p:spPr>
          <a:xfrm>
            <a:off x="4521137" y="4283882"/>
            <a:ext cx="6551972" cy="1452734"/>
          </a:xfrm>
          <a:prstGeom prst="rect">
            <a:avLst/>
          </a:prstGeom>
          <a:solidFill>
            <a:srgbClr val="FFFFFF"/>
          </a:solidFill>
          <a:ln w="254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5E5E5E"/>
              </a:buClr>
              <a:buSzPts val="6600"/>
              <a:buFont typeface="Calibri"/>
              <a:buNone/>
            </a:pPr>
            <a:r>
              <a:rPr lang="en-US" sz="6600" b="0" i="0" u="none" strike="noStrike" cap="none">
                <a:solidFill>
                  <a:srgbClr val="5E5E5E"/>
                </a:solidFill>
                <a:latin typeface="Calibri"/>
                <a:ea typeface="Calibri"/>
                <a:cs typeface="Calibri"/>
                <a:sym typeface="Calibri"/>
              </a:rPr>
              <a:t>DANIEL</a:t>
            </a:r>
            <a:endParaRPr/>
          </a:p>
        </p:txBody>
      </p:sp>
      <p:sp>
        <p:nvSpPr>
          <p:cNvPr id="423" name="Google Shape;423;p26"/>
          <p:cNvSpPr/>
          <p:nvPr/>
        </p:nvSpPr>
        <p:spPr>
          <a:xfrm>
            <a:off x="15778922" y="4283882"/>
            <a:ext cx="6551971" cy="1452734"/>
          </a:xfrm>
          <a:prstGeom prst="rect">
            <a:avLst/>
          </a:prstGeom>
          <a:solidFill>
            <a:srgbClr val="FFFFFF"/>
          </a:solidFill>
          <a:ln w="254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5E5E5E"/>
              </a:buClr>
              <a:buSzPts val="6600"/>
              <a:buFont typeface="Calibri"/>
              <a:buNone/>
            </a:pPr>
            <a:r>
              <a:rPr lang="en-US" sz="6600" b="0" i="0" u="none" strike="noStrike" cap="none">
                <a:solidFill>
                  <a:srgbClr val="5E5E5E"/>
                </a:solidFill>
                <a:latin typeface="Calibri"/>
                <a:ea typeface="Calibri"/>
                <a:cs typeface="Calibri"/>
                <a:sym typeface="Calibri"/>
              </a:rPr>
              <a:t>DOCTORA ALE</a:t>
            </a:r>
            <a:endParaRPr/>
          </a:p>
        </p:txBody>
      </p:sp>
      <p:pic>
        <p:nvPicPr>
          <p:cNvPr id="424" name="Google Shape;424;p26" descr="doctor.png"/>
          <p:cNvPicPr preferRelativeResize="0"/>
          <p:nvPr/>
        </p:nvPicPr>
        <p:blipFill rotWithShape="1">
          <a:blip r:embed="rId6">
            <a:alphaModFix/>
          </a:blip>
          <a:srcRect/>
          <a:stretch/>
        </p:blipFill>
        <p:spPr>
          <a:xfrm>
            <a:off x="13465886" y="4142431"/>
            <a:ext cx="1735636" cy="1735636"/>
          </a:xfrm>
          <a:prstGeom prst="rect">
            <a:avLst/>
          </a:prstGeom>
          <a:noFill/>
          <a:ln w="25400" cap="flat" cmpd="sng">
            <a:solidFill>
              <a:srgbClr val="000000"/>
            </a:solidFill>
            <a:prstDash val="solid"/>
            <a:miter lim="400000"/>
            <a:headEnd type="none" w="sm" len="sm"/>
            <a:tailEnd type="none" w="sm" len="sm"/>
          </a:ln>
        </p:spPr>
      </p:pic>
      <p:pic>
        <p:nvPicPr>
          <p:cNvPr id="425" name="Google Shape;425;p26" descr="Captura de Pantalla 2022-09-05 a la(s) 10.39.05.png"/>
          <p:cNvPicPr preferRelativeResize="0"/>
          <p:nvPr/>
        </p:nvPicPr>
        <p:blipFill rotWithShape="1">
          <a:blip r:embed="rId7">
            <a:alphaModFix/>
          </a:blip>
          <a:srcRect/>
          <a:stretch/>
        </p:blipFill>
        <p:spPr>
          <a:xfrm>
            <a:off x="631900" y="1800437"/>
            <a:ext cx="1761035" cy="1741248"/>
          </a:xfrm>
          <a:prstGeom prst="rect">
            <a:avLst/>
          </a:prstGeom>
          <a:noFill/>
          <a:ln>
            <a:noFill/>
          </a:ln>
        </p:spPr>
      </p:pic>
      <p:pic>
        <p:nvPicPr>
          <p:cNvPr id="2" name="Google Shape;349;g16098ef9cf1_0_17">
            <a:extLst>
              <a:ext uri="{FF2B5EF4-FFF2-40B4-BE49-F238E27FC236}">
                <a16:creationId xmlns:a16="http://schemas.microsoft.com/office/drawing/2014/main" id="{6A97E577-0B2A-7BFA-7F5A-1259D92E1E5A}"/>
              </a:ext>
            </a:extLst>
          </p:cNvPr>
          <p:cNvPicPr preferRelativeResize="0"/>
          <p:nvPr/>
        </p:nvPicPr>
        <p:blipFill>
          <a:blip r:embed="rId8">
            <a:alphaModFix/>
          </a:blip>
          <a:stretch>
            <a:fillRect/>
          </a:stretch>
        </p:blipFill>
        <p:spPr>
          <a:xfrm>
            <a:off x="20577925" y="1989277"/>
            <a:ext cx="3174175" cy="1155348"/>
          </a:xfrm>
          <a:prstGeom prst="rect">
            <a:avLst/>
          </a:prstGeom>
          <a:noFill/>
          <a:ln>
            <a:noFill/>
          </a:ln>
        </p:spPr>
      </p:pic>
    </p:spTree>
  </p:cSld>
  <p:clrMapOvr>
    <a:masterClrMapping/>
  </p:clrMapOvr>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691</Words>
  <Application>Microsoft Office PowerPoint</Application>
  <PresentationFormat>Custom</PresentationFormat>
  <Paragraphs>31</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21_BasicWhite</vt:lpstr>
      <vt:lpstr>Recurso educativo</vt:lpstr>
      <vt:lpstr>PowerPoint Presentation</vt:lpstr>
      <vt:lpstr>PowerPoint Presentation</vt:lpstr>
      <vt:lpstr>Materiales: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Recurso educativo</dc:title>
  <cp:lastModifiedBy>Fiorella Mariselli</cp:lastModifiedBy>
  <cp:revision>2</cp:revision>
  <dcterms:modified xsi:type="dcterms:W3CDTF">2022-11-21T20:11:02Z</dcterms:modified>
</cp:coreProperties>
</file>